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8" r:id="rId2"/>
  </p:sldMasterIdLst>
  <p:notesMasterIdLst>
    <p:notesMasterId r:id="rId23"/>
  </p:notesMasterIdLst>
  <p:sldIdLst>
    <p:sldId id="287" r:id="rId3"/>
    <p:sldId id="399" r:id="rId4"/>
    <p:sldId id="374" r:id="rId5"/>
    <p:sldId id="396" r:id="rId6"/>
    <p:sldId id="400" r:id="rId7"/>
    <p:sldId id="401" r:id="rId8"/>
    <p:sldId id="407" r:id="rId9"/>
    <p:sldId id="380" r:id="rId10"/>
    <p:sldId id="403" r:id="rId11"/>
    <p:sldId id="367" r:id="rId12"/>
    <p:sldId id="377" r:id="rId13"/>
    <p:sldId id="406" r:id="rId14"/>
    <p:sldId id="405" r:id="rId15"/>
    <p:sldId id="397" r:id="rId16"/>
    <p:sldId id="402" r:id="rId17"/>
    <p:sldId id="404" r:id="rId18"/>
    <p:sldId id="395" r:id="rId19"/>
    <p:sldId id="257" r:id="rId20"/>
    <p:sldId id="398" r:id="rId21"/>
    <p:sldId id="40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4490"/>
  </p:normalViewPr>
  <p:slideViewPr>
    <p:cSldViewPr snapToGrid="0" snapToObjects="1">
      <p:cViewPr varScale="1">
        <p:scale>
          <a:sx n="97" d="100"/>
          <a:sy n="97" d="100"/>
        </p:scale>
        <p:origin x="10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Unused Invitations</c:v>
                </c:pt>
                <c:pt idx="1">
                  <c:v>Pending Submissions</c:v>
                </c:pt>
                <c:pt idx="2">
                  <c:v>Awaiting BoRiM</c:v>
                </c:pt>
                <c:pt idx="3">
                  <c:v>Initials Approved            *Includes Provisional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47</c:v>
                </c:pt>
                <c:pt idx="2">
                  <c:v>161</c:v>
                </c:pt>
                <c:pt idx="3">
                  <c:v>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65-4676-8E18-6468C2DC01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Unused Invitations</c:v>
                </c:pt>
                <c:pt idx="1">
                  <c:v>Pending Submissions</c:v>
                </c:pt>
                <c:pt idx="2">
                  <c:v>Awaiting BoRiM</c:v>
                </c:pt>
                <c:pt idx="3">
                  <c:v>Initials Approved            *Includes Provisional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</c:v>
                </c:pt>
                <c:pt idx="1">
                  <c:v>34</c:v>
                </c:pt>
                <c:pt idx="2">
                  <c:v>152</c:v>
                </c:pt>
                <c:pt idx="3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65-4676-8E18-6468C2DC01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6310520"/>
        <c:axId val="496302680"/>
      </c:barChart>
      <c:catAx>
        <c:axId val="496310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302680"/>
        <c:crosses val="autoZero"/>
        <c:auto val="1"/>
        <c:lblAlgn val="ctr"/>
        <c:lblOffset val="100"/>
        <c:noMultiLvlLbl val="0"/>
      </c:catAx>
      <c:valAx>
        <c:axId val="496302680"/>
        <c:scaling>
          <c:orientation val="minMax"/>
          <c:max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310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B34CC-BE3A-C042-8636-42D59B9139E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55E53-5546-5F43-A245-DC08FFA47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69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FE7EE-41BE-2646-AD78-BFE02926F1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332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5E53-5546-5F43-A245-DC08FFA474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4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Caring for family members without missing a beat.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5E53-5546-5F43-A245-DC08FFA474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44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5E53-5546-5F43-A245-DC08FFA474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0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5E53-5546-5F43-A245-DC08FFA474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5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F119AFD-192A-4A19-9CC0-4065A75F0B25}"/>
              </a:ext>
            </a:extLst>
          </p:cNvPr>
          <p:cNvSpPr/>
          <p:nvPr userDrawn="1"/>
        </p:nvSpPr>
        <p:spPr>
          <a:xfrm>
            <a:off x="0" y="0"/>
            <a:ext cx="12192000" cy="6217889"/>
          </a:xfrm>
          <a:custGeom>
            <a:avLst/>
            <a:gdLst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92000 w 12192000"/>
              <a:gd name="connsiteY2" fmla="*/ 6456935 h 6456935"/>
              <a:gd name="connsiteX3" fmla="*/ 0 w 12192000"/>
              <a:gd name="connsiteY3" fmla="*/ 6456935 h 6456935"/>
              <a:gd name="connsiteX4" fmla="*/ 0 w 12192000"/>
              <a:gd name="connsiteY4" fmla="*/ 0 h 6456935"/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72950 w 12192000"/>
              <a:gd name="connsiteY2" fmla="*/ 4666235 h 6456935"/>
              <a:gd name="connsiteX3" fmla="*/ 12192000 w 12192000"/>
              <a:gd name="connsiteY3" fmla="*/ 6456935 h 6456935"/>
              <a:gd name="connsiteX4" fmla="*/ 0 w 12192000"/>
              <a:gd name="connsiteY4" fmla="*/ 6456935 h 6456935"/>
              <a:gd name="connsiteX5" fmla="*/ 0 w 12192000"/>
              <a:gd name="connsiteY5" fmla="*/ 0 h 6456935"/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72950 w 12192000"/>
              <a:gd name="connsiteY2" fmla="*/ 4666235 h 6456935"/>
              <a:gd name="connsiteX3" fmla="*/ 0 w 12192000"/>
              <a:gd name="connsiteY3" fmla="*/ 6456935 h 6456935"/>
              <a:gd name="connsiteX4" fmla="*/ 0 w 12192000"/>
              <a:gd name="connsiteY4" fmla="*/ 0 h 6456935"/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72950 w 12192000"/>
              <a:gd name="connsiteY2" fmla="*/ 4609085 h 6456935"/>
              <a:gd name="connsiteX3" fmla="*/ 0 w 12192000"/>
              <a:gd name="connsiteY3" fmla="*/ 6456935 h 6456935"/>
              <a:gd name="connsiteX4" fmla="*/ 0 w 12192000"/>
              <a:gd name="connsiteY4" fmla="*/ 0 h 6456935"/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86598 w 12192000"/>
              <a:gd name="connsiteY2" fmla="*/ 4663676 h 6456935"/>
              <a:gd name="connsiteX3" fmla="*/ 0 w 12192000"/>
              <a:gd name="connsiteY3" fmla="*/ 6456935 h 6456935"/>
              <a:gd name="connsiteX4" fmla="*/ 0 w 12192000"/>
              <a:gd name="connsiteY4" fmla="*/ 0 h 6456935"/>
              <a:gd name="connsiteX0" fmla="*/ 0 w 12200432"/>
              <a:gd name="connsiteY0" fmla="*/ 0 h 6456935"/>
              <a:gd name="connsiteX1" fmla="*/ 12192000 w 12200432"/>
              <a:gd name="connsiteY1" fmla="*/ 0 h 6456935"/>
              <a:gd name="connsiteX2" fmla="*/ 12200246 w 12200432"/>
              <a:gd name="connsiteY2" fmla="*/ 4663676 h 6456935"/>
              <a:gd name="connsiteX3" fmla="*/ 0 w 12200432"/>
              <a:gd name="connsiteY3" fmla="*/ 6456935 h 6456935"/>
              <a:gd name="connsiteX4" fmla="*/ 0 w 12200432"/>
              <a:gd name="connsiteY4" fmla="*/ 0 h 6456935"/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84748 w 12192000"/>
              <a:gd name="connsiteY2" fmla="*/ 4378711 h 6456935"/>
              <a:gd name="connsiteX3" fmla="*/ 0 w 12192000"/>
              <a:gd name="connsiteY3" fmla="*/ 6456935 h 6456935"/>
              <a:gd name="connsiteX4" fmla="*/ 0 w 12192000"/>
              <a:gd name="connsiteY4" fmla="*/ 0 h 6456935"/>
              <a:gd name="connsiteX0" fmla="*/ 0 w 12192000"/>
              <a:gd name="connsiteY0" fmla="*/ 0 h 6725137"/>
              <a:gd name="connsiteX1" fmla="*/ 12192000 w 12192000"/>
              <a:gd name="connsiteY1" fmla="*/ 0 h 6725137"/>
              <a:gd name="connsiteX2" fmla="*/ 12184748 w 12192000"/>
              <a:gd name="connsiteY2" fmla="*/ 4378711 h 6725137"/>
              <a:gd name="connsiteX3" fmla="*/ 0 w 12192000"/>
              <a:gd name="connsiteY3" fmla="*/ 6725137 h 6725137"/>
              <a:gd name="connsiteX4" fmla="*/ 0 w 12192000"/>
              <a:gd name="connsiteY4" fmla="*/ 0 h 672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725137">
                <a:moveTo>
                  <a:pt x="0" y="0"/>
                </a:moveTo>
                <a:lnTo>
                  <a:pt x="12192000" y="0"/>
                </a:lnTo>
                <a:cubicBezTo>
                  <a:pt x="12190199" y="1554559"/>
                  <a:pt x="12186549" y="2824152"/>
                  <a:pt x="12184748" y="4378711"/>
                </a:cubicBezTo>
                <a:lnTo>
                  <a:pt x="0" y="6725137"/>
                </a:lnTo>
                <a:lnTo>
                  <a:pt x="0" y="0"/>
                </a:lnTo>
                <a:close/>
              </a:path>
            </a:pathLst>
          </a:custGeom>
          <a:solidFill>
            <a:srgbClr val="4CB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C85A5F17-0F46-4F04-ADF0-53CF167D1D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247"/>
          <a:stretch/>
        </p:blipFill>
        <p:spPr>
          <a:xfrm>
            <a:off x="6155530" y="-17537"/>
            <a:ext cx="6044902" cy="5420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76000" y="1510271"/>
            <a:ext cx="7888076" cy="1050505"/>
          </a:xfrm>
        </p:spPr>
        <p:txBody>
          <a:bodyPr anchor="t"/>
          <a:lstStyle>
            <a:lvl1pPr algn="l">
              <a:lnSpc>
                <a:spcPct val="100000"/>
              </a:lnSpc>
              <a:defRPr sz="3600" b="1" cap="none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576000" y="2851200"/>
            <a:ext cx="7866856" cy="1050505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ED1A05EE-6FEC-4348-888D-B4D1ADD11F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09446" y="5931207"/>
            <a:ext cx="5825368" cy="5400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8448DA18-A516-49CE-8B52-4C20281B34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11880" y="4991482"/>
            <a:ext cx="2754000" cy="46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46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615">
          <p15:clr>
            <a:srgbClr val="FBAE40"/>
          </p15:clr>
        </p15:guide>
        <p15:guide id="3" orient="horz" pos="1020">
          <p15:clr>
            <a:srgbClr val="FBAE40"/>
          </p15:clr>
        </p15:guide>
        <p15:guide id="4" orient="horz" pos="1689">
          <p15:clr>
            <a:srgbClr val="FBAE40"/>
          </p15:clr>
        </p15:guide>
        <p15:guide id="5" pos="738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3" y="1296000"/>
            <a:ext cx="11040532" cy="4712170"/>
          </a:xfrm>
        </p:spPr>
        <p:txBody>
          <a:bodyPr numCol="2" spcCol="288000" rtlCol="0"/>
          <a:lstStyle>
            <a:lvl2pPr marL="179388" indent="-179388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6E512F-17E5-411B-AD21-A17ACDD08764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F85525-7DE0-4996-AFEE-D039436544B4}"/>
              </a:ext>
            </a:extLst>
          </p:cNvPr>
          <p:cNvCxnSpPr/>
          <p:nvPr userDrawn="1"/>
        </p:nvCxnSpPr>
        <p:spPr>
          <a:xfrm>
            <a:off x="575734" y="1152000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4BFCBA-28E4-4D3C-B51D-A40FFC528C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5733" y="360000"/>
            <a:ext cx="8820000" cy="75776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2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200" b="1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52EDAB6-B83B-4DDA-A401-8FD8A46B3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2492" y="6444000"/>
            <a:ext cx="1053774" cy="226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E8A74B61-50D3-3946-8366-1E447A2A84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A928862E-4F13-4BB4-98D5-D14B6A2D6C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1200" y="297275"/>
            <a:ext cx="1286973" cy="691200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5195D55A-D3B1-400E-B765-C82BA84816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000" y="6454800"/>
            <a:ext cx="1584000" cy="2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05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4EE6623-BC24-402B-8EB5-D526C12B744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75733" y="1296000"/>
            <a:ext cx="3424099" cy="4807244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0" y="1296000"/>
            <a:ext cx="5364000" cy="4807244"/>
          </a:xfrm>
        </p:spPr>
        <p:txBody>
          <a:bodyPr numCol="2" spcCol="28800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A526A5-3A4C-48F8-B3E5-74E7301C7588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956BF1-9F70-412D-B419-936E62DCE999}"/>
              </a:ext>
            </a:extLst>
          </p:cNvPr>
          <p:cNvCxnSpPr/>
          <p:nvPr userDrawn="1"/>
        </p:nvCxnSpPr>
        <p:spPr>
          <a:xfrm>
            <a:off x="575734" y="1152000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C557019-A313-4DC1-B9A7-C965F5E29F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5733" y="360000"/>
            <a:ext cx="8820000" cy="75776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2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200" b="1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12863E-2C13-47BD-9419-6A823DBE78D7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934A3B0-7D58-4ABC-B27C-8C0626CFA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2492" y="6444000"/>
            <a:ext cx="1053774" cy="226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E8A74B61-50D3-3946-8366-1E447A2A84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7D60567-EF3B-44F6-985C-45609BB82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1200" y="297275"/>
            <a:ext cx="1286973" cy="691200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621F9220-A866-434D-8D36-3C51BB1146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000" y="6454800"/>
            <a:ext cx="1584000" cy="2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67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4EE6623-BC24-402B-8EB5-D526C12B744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75734" y="1296000"/>
            <a:ext cx="3322498" cy="1929426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400" b="1"/>
            </a:lvl1pPr>
            <a:lvl2pPr marL="0" indent="0">
              <a:lnSpc>
                <a:spcPct val="100000"/>
              </a:lnSpc>
              <a:spcAft>
                <a:spcPts val="1000"/>
              </a:spcAft>
              <a:buNone/>
              <a:defRPr sz="1400" b="0"/>
            </a:lvl2pPr>
            <a:lvl3pPr marL="180000" indent="-2160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400" b="0"/>
            </a:lvl3pPr>
            <a:lvl4pPr>
              <a:lnSpc>
                <a:spcPct val="100000"/>
              </a:lnSpc>
              <a:spcAft>
                <a:spcPts val="1000"/>
              </a:spcAft>
              <a:defRPr sz="1400" b="0"/>
            </a:lvl4pPr>
            <a:lvl5pPr>
              <a:lnSpc>
                <a:spcPct val="100000"/>
              </a:lnSpc>
              <a:spcAft>
                <a:spcPts val="1000"/>
              </a:spcAft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A526A5-3A4C-48F8-B3E5-74E7301C7588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09ADD2-C364-4BB6-B86F-CF9037B6D11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75732" y="3865184"/>
            <a:ext cx="3322498" cy="1929426"/>
          </a:xfrm>
        </p:spPr>
        <p:txBody>
          <a:bodyPr/>
          <a:lstStyle>
            <a:lvl1pPr>
              <a:spcAft>
                <a:spcPts val="0"/>
              </a:spcAft>
              <a:defRPr sz="1400" b="1"/>
            </a:lvl1pPr>
            <a:lvl2pPr marL="0" indent="0">
              <a:spcAft>
                <a:spcPts val="1000"/>
              </a:spcAft>
              <a:buNone/>
              <a:defRPr sz="1400" b="0"/>
            </a:lvl2pPr>
            <a:lvl3pPr marL="180000" indent="-216000">
              <a:spcAft>
                <a:spcPts val="1000"/>
              </a:spcAft>
              <a:buFont typeface="Arial" panose="020B0604020202020204" pitchFamily="34" charset="0"/>
              <a:buChar char="•"/>
              <a:defRPr sz="1400" b="0"/>
            </a:lvl3pPr>
            <a:lvl4pPr>
              <a:spcAft>
                <a:spcPts val="1000"/>
              </a:spcAft>
              <a:defRPr sz="1400" b="0"/>
            </a:lvl4pPr>
            <a:lvl5pPr>
              <a:spcAft>
                <a:spcPts val="1000"/>
              </a:spcAft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43A654E-F926-43AE-9D42-DF221FE71712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4601980" y="1332000"/>
            <a:ext cx="6300000" cy="2058987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  <p:sp>
        <p:nvSpPr>
          <p:cNvPr id="14" name="Table Placeholder 4">
            <a:extLst>
              <a:ext uri="{FF2B5EF4-FFF2-40B4-BE49-F238E27FC236}">
                <a16:creationId xmlns:a16="http://schemas.microsoft.com/office/drawing/2014/main" id="{9C702231-BA00-4144-98D6-18E6F2982666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601127" y="3899015"/>
            <a:ext cx="6300000" cy="2058987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62BA4C-C550-422D-8A5D-CD2271C005A1}"/>
              </a:ext>
            </a:extLst>
          </p:cNvPr>
          <p:cNvCxnSpPr/>
          <p:nvPr userDrawn="1"/>
        </p:nvCxnSpPr>
        <p:spPr>
          <a:xfrm>
            <a:off x="575734" y="1152000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9DD811F-A5E5-4DAB-81CA-81301F24AE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5733" y="360000"/>
            <a:ext cx="8820000" cy="75776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2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200" b="1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D15443-F8E4-4B21-BEB9-C9C50F898CF5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0942999-DC62-47BC-A9F3-9CBBC00B0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2492" y="6444000"/>
            <a:ext cx="1053774" cy="226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E8A74B61-50D3-3946-8366-1E447A2A84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AFFDB427-ED26-4705-B203-3FE348C2B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1200" y="297275"/>
            <a:ext cx="1286973" cy="691200"/>
          </a:xfrm>
          <a:prstGeom prst="rect">
            <a:avLst/>
          </a:prstGeom>
        </p:spPr>
      </p:pic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AF2C0B4D-E612-4F46-B7C8-EE61C7267B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000" y="6454800"/>
            <a:ext cx="1584000" cy="2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36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4EE6623-BC24-402B-8EB5-D526C12B744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75733" y="1296000"/>
            <a:ext cx="10032776" cy="2158432"/>
          </a:xfrm>
        </p:spPr>
        <p:txBody>
          <a:bodyPr numCol="2" spcCol="360000"/>
          <a:lstStyle>
            <a:lvl1pPr>
              <a:lnSpc>
                <a:spcPct val="100000"/>
              </a:lnSpc>
              <a:spcAft>
                <a:spcPts val="1000"/>
              </a:spcAft>
              <a:defRPr sz="1400" b="0"/>
            </a:lvl1pPr>
            <a:lvl2pPr>
              <a:lnSpc>
                <a:spcPct val="100000"/>
              </a:lnSpc>
              <a:spcAft>
                <a:spcPts val="1000"/>
              </a:spcAft>
              <a:defRPr sz="1400" b="0"/>
            </a:lvl2pPr>
            <a:lvl3pPr>
              <a:lnSpc>
                <a:spcPct val="100000"/>
              </a:lnSpc>
              <a:spcAft>
                <a:spcPts val="1000"/>
              </a:spcAft>
              <a:defRPr sz="1400" b="0"/>
            </a:lvl3pPr>
            <a:lvl4pPr>
              <a:lnSpc>
                <a:spcPct val="100000"/>
              </a:lnSpc>
              <a:spcAft>
                <a:spcPts val="1000"/>
              </a:spcAft>
              <a:defRPr sz="1400" b="0"/>
            </a:lvl4pPr>
            <a:lvl5pPr>
              <a:lnSpc>
                <a:spcPct val="100000"/>
              </a:lnSpc>
              <a:spcAft>
                <a:spcPts val="1000"/>
              </a:spcAft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A526A5-3A4C-48F8-B3E5-74E7301C7588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9DD25-B80A-40A1-8EB9-F961D1FD19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6172" y="3634013"/>
            <a:ext cx="2808000" cy="2232000"/>
          </a:xfrm>
          <a:custGeom>
            <a:avLst/>
            <a:gdLst>
              <a:gd name="connsiteX0" fmla="*/ 0 w 1586204"/>
              <a:gd name="connsiteY0" fmla="*/ 794968 h 1589936"/>
              <a:gd name="connsiteX1" fmla="*/ 793102 w 1586204"/>
              <a:gd name="connsiteY1" fmla="*/ 0 h 1589936"/>
              <a:gd name="connsiteX2" fmla="*/ 1586204 w 1586204"/>
              <a:gd name="connsiteY2" fmla="*/ 794968 h 1589936"/>
              <a:gd name="connsiteX3" fmla="*/ 793102 w 1586204"/>
              <a:gd name="connsiteY3" fmla="*/ 1589936 h 1589936"/>
              <a:gd name="connsiteX4" fmla="*/ 0 w 1586204"/>
              <a:gd name="connsiteY4" fmla="*/ 794968 h 1589936"/>
              <a:gd name="connsiteX0" fmla="*/ 0 w 1683259"/>
              <a:gd name="connsiteY0" fmla="*/ 794968 h 1590215"/>
              <a:gd name="connsiteX1" fmla="*/ 793102 w 1683259"/>
              <a:gd name="connsiteY1" fmla="*/ 0 h 1590215"/>
              <a:gd name="connsiteX2" fmla="*/ 1586204 w 1683259"/>
              <a:gd name="connsiteY2" fmla="*/ 794968 h 1590215"/>
              <a:gd name="connsiteX3" fmla="*/ 1582472 w 1683259"/>
              <a:gd name="connsiteY3" fmla="*/ 884542 h 1590215"/>
              <a:gd name="connsiteX4" fmla="*/ 793102 w 1683259"/>
              <a:gd name="connsiteY4" fmla="*/ 1589936 h 1590215"/>
              <a:gd name="connsiteX5" fmla="*/ 0 w 1683259"/>
              <a:gd name="connsiteY5" fmla="*/ 794968 h 1590215"/>
              <a:gd name="connsiteX0" fmla="*/ 0 w 1918375"/>
              <a:gd name="connsiteY0" fmla="*/ 794968 h 1590210"/>
              <a:gd name="connsiteX1" fmla="*/ 793102 w 1918375"/>
              <a:gd name="connsiteY1" fmla="*/ 0 h 1590210"/>
              <a:gd name="connsiteX2" fmla="*/ 1586204 w 1918375"/>
              <a:gd name="connsiteY2" fmla="*/ 794968 h 1590210"/>
              <a:gd name="connsiteX3" fmla="*/ 1918374 w 1918375"/>
              <a:gd name="connsiteY3" fmla="*/ 832290 h 1590210"/>
              <a:gd name="connsiteX4" fmla="*/ 1582472 w 1918375"/>
              <a:gd name="connsiteY4" fmla="*/ 884542 h 1590210"/>
              <a:gd name="connsiteX5" fmla="*/ 793102 w 1918375"/>
              <a:gd name="connsiteY5" fmla="*/ 1589936 h 1590210"/>
              <a:gd name="connsiteX6" fmla="*/ 0 w 1918375"/>
              <a:gd name="connsiteY6" fmla="*/ 794968 h 1590210"/>
              <a:gd name="connsiteX0" fmla="*/ 0 w 1933304"/>
              <a:gd name="connsiteY0" fmla="*/ 794968 h 1590210"/>
              <a:gd name="connsiteX1" fmla="*/ 793102 w 1933304"/>
              <a:gd name="connsiteY1" fmla="*/ 0 h 1590210"/>
              <a:gd name="connsiteX2" fmla="*/ 1586204 w 1933304"/>
              <a:gd name="connsiteY2" fmla="*/ 794968 h 1590210"/>
              <a:gd name="connsiteX3" fmla="*/ 1933303 w 1933304"/>
              <a:gd name="connsiteY3" fmla="*/ 966651 h 1590210"/>
              <a:gd name="connsiteX4" fmla="*/ 1582472 w 1933304"/>
              <a:gd name="connsiteY4" fmla="*/ 884542 h 1590210"/>
              <a:gd name="connsiteX5" fmla="*/ 793102 w 1933304"/>
              <a:gd name="connsiteY5" fmla="*/ 1589936 h 1590210"/>
              <a:gd name="connsiteX6" fmla="*/ 0 w 1933304"/>
              <a:gd name="connsiteY6" fmla="*/ 794968 h 1590210"/>
              <a:gd name="connsiteX0" fmla="*/ 0 w 1933304"/>
              <a:gd name="connsiteY0" fmla="*/ 794968 h 1590210"/>
              <a:gd name="connsiteX1" fmla="*/ 793102 w 1933304"/>
              <a:gd name="connsiteY1" fmla="*/ 0 h 1590210"/>
              <a:gd name="connsiteX2" fmla="*/ 1586204 w 1933304"/>
              <a:gd name="connsiteY2" fmla="*/ 794968 h 1590210"/>
              <a:gd name="connsiteX3" fmla="*/ 1933303 w 1933304"/>
              <a:gd name="connsiteY3" fmla="*/ 966651 h 1590210"/>
              <a:gd name="connsiteX4" fmla="*/ 1582472 w 1933304"/>
              <a:gd name="connsiteY4" fmla="*/ 884542 h 1590210"/>
              <a:gd name="connsiteX5" fmla="*/ 793102 w 1933304"/>
              <a:gd name="connsiteY5" fmla="*/ 1589936 h 1590210"/>
              <a:gd name="connsiteX6" fmla="*/ 0 w 1933304"/>
              <a:gd name="connsiteY6" fmla="*/ 794968 h 1590210"/>
              <a:gd name="connsiteX0" fmla="*/ 0 w 1933304"/>
              <a:gd name="connsiteY0" fmla="*/ 794968 h 1590210"/>
              <a:gd name="connsiteX1" fmla="*/ 793102 w 1933304"/>
              <a:gd name="connsiteY1" fmla="*/ 0 h 1590210"/>
              <a:gd name="connsiteX2" fmla="*/ 1586204 w 1933304"/>
              <a:gd name="connsiteY2" fmla="*/ 794968 h 1590210"/>
              <a:gd name="connsiteX3" fmla="*/ 1933303 w 1933304"/>
              <a:gd name="connsiteY3" fmla="*/ 955454 h 1590210"/>
              <a:gd name="connsiteX4" fmla="*/ 1582472 w 1933304"/>
              <a:gd name="connsiteY4" fmla="*/ 884542 h 1590210"/>
              <a:gd name="connsiteX5" fmla="*/ 793102 w 1933304"/>
              <a:gd name="connsiteY5" fmla="*/ 1589936 h 1590210"/>
              <a:gd name="connsiteX6" fmla="*/ 0 w 1933304"/>
              <a:gd name="connsiteY6" fmla="*/ 794968 h 1590210"/>
              <a:gd name="connsiteX0" fmla="*/ 0 w 1948233"/>
              <a:gd name="connsiteY0" fmla="*/ 794968 h 1590210"/>
              <a:gd name="connsiteX1" fmla="*/ 793102 w 1948233"/>
              <a:gd name="connsiteY1" fmla="*/ 0 h 1590210"/>
              <a:gd name="connsiteX2" fmla="*/ 1586204 w 1948233"/>
              <a:gd name="connsiteY2" fmla="*/ 794968 h 1590210"/>
              <a:gd name="connsiteX3" fmla="*/ 1948232 w 1948233"/>
              <a:gd name="connsiteY3" fmla="*/ 947989 h 1590210"/>
              <a:gd name="connsiteX4" fmla="*/ 1582472 w 1948233"/>
              <a:gd name="connsiteY4" fmla="*/ 884542 h 1590210"/>
              <a:gd name="connsiteX5" fmla="*/ 793102 w 1948233"/>
              <a:gd name="connsiteY5" fmla="*/ 1589936 h 1590210"/>
              <a:gd name="connsiteX6" fmla="*/ 0 w 1948233"/>
              <a:gd name="connsiteY6" fmla="*/ 794968 h 1590210"/>
              <a:gd name="connsiteX0" fmla="*/ 0 w 1948233"/>
              <a:gd name="connsiteY0" fmla="*/ 794968 h 1590364"/>
              <a:gd name="connsiteX1" fmla="*/ 793102 w 1948233"/>
              <a:gd name="connsiteY1" fmla="*/ 0 h 1590364"/>
              <a:gd name="connsiteX2" fmla="*/ 1586204 w 1948233"/>
              <a:gd name="connsiteY2" fmla="*/ 794968 h 1590364"/>
              <a:gd name="connsiteX3" fmla="*/ 1948232 w 1948233"/>
              <a:gd name="connsiteY3" fmla="*/ 947989 h 1590364"/>
              <a:gd name="connsiteX4" fmla="*/ 1582472 w 1948233"/>
              <a:gd name="connsiteY4" fmla="*/ 884542 h 1590364"/>
              <a:gd name="connsiteX5" fmla="*/ 793102 w 1948233"/>
              <a:gd name="connsiteY5" fmla="*/ 1589936 h 1590364"/>
              <a:gd name="connsiteX6" fmla="*/ 0 w 1948233"/>
              <a:gd name="connsiteY6" fmla="*/ 794968 h 1590364"/>
              <a:gd name="connsiteX0" fmla="*/ 0 w 1948233"/>
              <a:gd name="connsiteY0" fmla="*/ 794968 h 1589964"/>
              <a:gd name="connsiteX1" fmla="*/ 793102 w 1948233"/>
              <a:gd name="connsiteY1" fmla="*/ 0 h 1589964"/>
              <a:gd name="connsiteX2" fmla="*/ 1586204 w 1948233"/>
              <a:gd name="connsiteY2" fmla="*/ 794968 h 1589964"/>
              <a:gd name="connsiteX3" fmla="*/ 1948232 w 1948233"/>
              <a:gd name="connsiteY3" fmla="*/ 947989 h 1589964"/>
              <a:gd name="connsiteX4" fmla="*/ 1582472 w 1948233"/>
              <a:gd name="connsiteY4" fmla="*/ 884542 h 1589964"/>
              <a:gd name="connsiteX5" fmla="*/ 793102 w 1948233"/>
              <a:gd name="connsiteY5" fmla="*/ 1589936 h 1589964"/>
              <a:gd name="connsiteX6" fmla="*/ 0 w 1948233"/>
              <a:gd name="connsiteY6" fmla="*/ 794968 h 1589964"/>
              <a:gd name="connsiteX0" fmla="*/ 0 w 1948233"/>
              <a:gd name="connsiteY0" fmla="*/ 794968 h 1589966"/>
              <a:gd name="connsiteX1" fmla="*/ 793102 w 1948233"/>
              <a:gd name="connsiteY1" fmla="*/ 0 h 1589966"/>
              <a:gd name="connsiteX2" fmla="*/ 1586204 w 1948233"/>
              <a:gd name="connsiteY2" fmla="*/ 794968 h 1589966"/>
              <a:gd name="connsiteX3" fmla="*/ 1948232 w 1948233"/>
              <a:gd name="connsiteY3" fmla="*/ 947989 h 1589966"/>
              <a:gd name="connsiteX4" fmla="*/ 1582472 w 1948233"/>
              <a:gd name="connsiteY4" fmla="*/ 884542 h 1589966"/>
              <a:gd name="connsiteX5" fmla="*/ 793102 w 1948233"/>
              <a:gd name="connsiteY5" fmla="*/ 1589936 h 1589966"/>
              <a:gd name="connsiteX6" fmla="*/ 0 w 1948233"/>
              <a:gd name="connsiteY6" fmla="*/ 794968 h 1589966"/>
              <a:gd name="connsiteX0" fmla="*/ 0 w 1948233"/>
              <a:gd name="connsiteY0" fmla="*/ 794968 h 1589966"/>
              <a:gd name="connsiteX1" fmla="*/ 793102 w 1948233"/>
              <a:gd name="connsiteY1" fmla="*/ 0 h 1589966"/>
              <a:gd name="connsiteX2" fmla="*/ 1586204 w 1948233"/>
              <a:gd name="connsiteY2" fmla="*/ 794968 h 1589966"/>
              <a:gd name="connsiteX3" fmla="*/ 1948232 w 1948233"/>
              <a:gd name="connsiteY3" fmla="*/ 947989 h 1589966"/>
              <a:gd name="connsiteX4" fmla="*/ 1582472 w 1948233"/>
              <a:gd name="connsiteY4" fmla="*/ 884542 h 1589966"/>
              <a:gd name="connsiteX5" fmla="*/ 793102 w 1948233"/>
              <a:gd name="connsiteY5" fmla="*/ 1589936 h 1589966"/>
              <a:gd name="connsiteX6" fmla="*/ 0 w 1948233"/>
              <a:gd name="connsiteY6" fmla="*/ 794968 h 1589966"/>
              <a:gd name="connsiteX0" fmla="*/ 0 w 1948234"/>
              <a:gd name="connsiteY0" fmla="*/ 794968 h 1589966"/>
              <a:gd name="connsiteX1" fmla="*/ 793102 w 1948234"/>
              <a:gd name="connsiteY1" fmla="*/ 0 h 1589966"/>
              <a:gd name="connsiteX2" fmla="*/ 1586204 w 1948234"/>
              <a:gd name="connsiteY2" fmla="*/ 794968 h 1589966"/>
              <a:gd name="connsiteX3" fmla="*/ 1948232 w 1948234"/>
              <a:gd name="connsiteY3" fmla="*/ 947989 h 1589966"/>
              <a:gd name="connsiteX4" fmla="*/ 1582472 w 1948234"/>
              <a:gd name="connsiteY4" fmla="*/ 884542 h 1589966"/>
              <a:gd name="connsiteX5" fmla="*/ 793102 w 1948234"/>
              <a:gd name="connsiteY5" fmla="*/ 1589936 h 1589966"/>
              <a:gd name="connsiteX6" fmla="*/ 0 w 1948234"/>
              <a:gd name="connsiteY6" fmla="*/ 794968 h 1589966"/>
              <a:gd name="connsiteX0" fmla="*/ 0 w 1948234"/>
              <a:gd name="connsiteY0" fmla="*/ 794968 h 1589966"/>
              <a:gd name="connsiteX1" fmla="*/ 793102 w 1948234"/>
              <a:gd name="connsiteY1" fmla="*/ 0 h 1589966"/>
              <a:gd name="connsiteX2" fmla="*/ 1586204 w 1948234"/>
              <a:gd name="connsiteY2" fmla="*/ 794968 h 1589966"/>
              <a:gd name="connsiteX3" fmla="*/ 1948232 w 1948234"/>
              <a:gd name="connsiteY3" fmla="*/ 947989 h 1589966"/>
              <a:gd name="connsiteX4" fmla="*/ 1582472 w 1948234"/>
              <a:gd name="connsiteY4" fmla="*/ 884542 h 1589966"/>
              <a:gd name="connsiteX5" fmla="*/ 793102 w 1948234"/>
              <a:gd name="connsiteY5" fmla="*/ 1589936 h 1589966"/>
              <a:gd name="connsiteX6" fmla="*/ 0 w 1948234"/>
              <a:gd name="connsiteY6" fmla="*/ 794968 h 1589966"/>
              <a:gd name="connsiteX0" fmla="*/ 0 w 1956577"/>
              <a:gd name="connsiteY0" fmla="*/ 794968 h 1589966"/>
              <a:gd name="connsiteX1" fmla="*/ 793102 w 1956577"/>
              <a:gd name="connsiteY1" fmla="*/ 0 h 1589966"/>
              <a:gd name="connsiteX2" fmla="*/ 1586204 w 1956577"/>
              <a:gd name="connsiteY2" fmla="*/ 794968 h 1589966"/>
              <a:gd name="connsiteX3" fmla="*/ 1948232 w 1956577"/>
              <a:gd name="connsiteY3" fmla="*/ 947989 h 1589966"/>
              <a:gd name="connsiteX4" fmla="*/ 1731760 w 1956577"/>
              <a:gd name="connsiteY4" fmla="*/ 1093547 h 1589966"/>
              <a:gd name="connsiteX5" fmla="*/ 1582472 w 1956577"/>
              <a:gd name="connsiteY5" fmla="*/ 884542 h 1589966"/>
              <a:gd name="connsiteX6" fmla="*/ 793102 w 1956577"/>
              <a:gd name="connsiteY6" fmla="*/ 1589936 h 1589966"/>
              <a:gd name="connsiteX7" fmla="*/ 0 w 1956577"/>
              <a:gd name="connsiteY7" fmla="*/ 794968 h 1589966"/>
              <a:gd name="connsiteX0" fmla="*/ 0 w 1956577"/>
              <a:gd name="connsiteY0" fmla="*/ 794968 h 1589966"/>
              <a:gd name="connsiteX1" fmla="*/ 793102 w 1956577"/>
              <a:gd name="connsiteY1" fmla="*/ 0 h 1589966"/>
              <a:gd name="connsiteX2" fmla="*/ 1586204 w 1956577"/>
              <a:gd name="connsiteY2" fmla="*/ 794968 h 1589966"/>
              <a:gd name="connsiteX3" fmla="*/ 1735492 w 1956577"/>
              <a:gd name="connsiteY3" fmla="*/ 615820 h 1589966"/>
              <a:gd name="connsiteX4" fmla="*/ 1948232 w 1956577"/>
              <a:gd name="connsiteY4" fmla="*/ 947989 h 1589966"/>
              <a:gd name="connsiteX5" fmla="*/ 1731760 w 1956577"/>
              <a:gd name="connsiteY5" fmla="*/ 1093547 h 1589966"/>
              <a:gd name="connsiteX6" fmla="*/ 1582472 w 1956577"/>
              <a:gd name="connsiteY6" fmla="*/ 884542 h 1589966"/>
              <a:gd name="connsiteX7" fmla="*/ 793102 w 1956577"/>
              <a:gd name="connsiteY7" fmla="*/ 1589936 h 1589966"/>
              <a:gd name="connsiteX8" fmla="*/ 0 w 1956577"/>
              <a:gd name="connsiteY8" fmla="*/ 794968 h 1589966"/>
              <a:gd name="connsiteX0" fmla="*/ 0 w 1956577"/>
              <a:gd name="connsiteY0" fmla="*/ 794968 h 1589966"/>
              <a:gd name="connsiteX1" fmla="*/ 793102 w 1956577"/>
              <a:gd name="connsiteY1" fmla="*/ 0 h 1589966"/>
              <a:gd name="connsiteX2" fmla="*/ 1586204 w 1956577"/>
              <a:gd name="connsiteY2" fmla="*/ 794968 h 1589966"/>
              <a:gd name="connsiteX3" fmla="*/ 1675776 w 1956577"/>
              <a:gd name="connsiteY3" fmla="*/ 671804 h 1589966"/>
              <a:gd name="connsiteX4" fmla="*/ 1735492 w 1956577"/>
              <a:gd name="connsiteY4" fmla="*/ 615820 h 1589966"/>
              <a:gd name="connsiteX5" fmla="*/ 1948232 w 1956577"/>
              <a:gd name="connsiteY5" fmla="*/ 947989 h 1589966"/>
              <a:gd name="connsiteX6" fmla="*/ 1731760 w 1956577"/>
              <a:gd name="connsiteY6" fmla="*/ 1093547 h 1589966"/>
              <a:gd name="connsiteX7" fmla="*/ 1582472 w 1956577"/>
              <a:gd name="connsiteY7" fmla="*/ 884542 h 1589966"/>
              <a:gd name="connsiteX8" fmla="*/ 793102 w 1956577"/>
              <a:gd name="connsiteY8" fmla="*/ 1589936 h 1589966"/>
              <a:gd name="connsiteX9" fmla="*/ 0 w 1956577"/>
              <a:gd name="connsiteY9" fmla="*/ 794968 h 1589966"/>
              <a:gd name="connsiteX0" fmla="*/ 0 w 1956577"/>
              <a:gd name="connsiteY0" fmla="*/ 794968 h 1589966"/>
              <a:gd name="connsiteX1" fmla="*/ 793102 w 1956577"/>
              <a:gd name="connsiteY1" fmla="*/ 0 h 1589966"/>
              <a:gd name="connsiteX2" fmla="*/ 1586204 w 1956577"/>
              <a:gd name="connsiteY2" fmla="*/ 794968 h 1589966"/>
              <a:gd name="connsiteX3" fmla="*/ 1769082 w 1956577"/>
              <a:gd name="connsiteY3" fmla="*/ 768842 h 1589966"/>
              <a:gd name="connsiteX4" fmla="*/ 1675776 w 1956577"/>
              <a:gd name="connsiteY4" fmla="*/ 671804 h 1589966"/>
              <a:gd name="connsiteX5" fmla="*/ 1735492 w 1956577"/>
              <a:gd name="connsiteY5" fmla="*/ 615820 h 1589966"/>
              <a:gd name="connsiteX6" fmla="*/ 1948232 w 1956577"/>
              <a:gd name="connsiteY6" fmla="*/ 947989 h 1589966"/>
              <a:gd name="connsiteX7" fmla="*/ 1731760 w 1956577"/>
              <a:gd name="connsiteY7" fmla="*/ 1093547 h 1589966"/>
              <a:gd name="connsiteX8" fmla="*/ 1582472 w 1956577"/>
              <a:gd name="connsiteY8" fmla="*/ 884542 h 1589966"/>
              <a:gd name="connsiteX9" fmla="*/ 793102 w 1956577"/>
              <a:gd name="connsiteY9" fmla="*/ 1589936 h 1589966"/>
              <a:gd name="connsiteX10" fmla="*/ 0 w 1956577"/>
              <a:gd name="connsiteY10" fmla="*/ 794968 h 1589966"/>
              <a:gd name="connsiteX0" fmla="*/ 0 w 1956577"/>
              <a:gd name="connsiteY0" fmla="*/ 794968 h 1589966"/>
              <a:gd name="connsiteX1" fmla="*/ 793102 w 1956577"/>
              <a:gd name="connsiteY1" fmla="*/ 0 h 1589966"/>
              <a:gd name="connsiteX2" fmla="*/ 1586204 w 1956577"/>
              <a:gd name="connsiteY2" fmla="*/ 794968 h 1589966"/>
              <a:gd name="connsiteX3" fmla="*/ 1769082 w 1956577"/>
              <a:gd name="connsiteY3" fmla="*/ 768842 h 1589966"/>
              <a:gd name="connsiteX4" fmla="*/ 1675776 w 1956577"/>
              <a:gd name="connsiteY4" fmla="*/ 671804 h 1589966"/>
              <a:gd name="connsiteX5" fmla="*/ 1735492 w 1956577"/>
              <a:gd name="connsiteY5" fmla="*/ 615820 h 1589966"/>
              <a:gd name="connsiteX6" fmla="*/ 1948232 w 1956577"/>
              <a:gd name="connsiteY6" fmla="*/ 947989 h 1589966"/>
              <a:gd name="connsiteX7" fmla="*/ 1731760 w 1956577"/>
              <a:gd name="connsiteY7" fmla="*/ 1093547 h 1589966"/>
              <a:gd name="connsiteX8" fmla="*/ 1582472 w 1956577"/>
              <a:gd name="connsiteY8" fmla="*/ 884542 h 1589966"/>
              <a:gd name="connsiteX9" fmla="*/ 793102 w 1956577"/>
              <a:gd name="connsiteY9" fmla="*/ 1589936 h 1589966"/>
              <a:gd name="connsiteX10" fmla="*/ 0 w 1956577"/>
              <a:gd name="connsiteY10" fmla="*/ 794968 h 1589966"/>
              <a:gd name="connsiteX0" fmla="*/ 0 w 1956577"/>
              <a:gd name="connsiteY0" fmla="*/ 794968 h 1589966"/>
              <a:gd name="connsiteX1" fmla="*/ 793102 w 1956577"/>
              <a:gd name="connsiteY1" fmla="*/ 0 h 1589966"/>
              <a:gd name="connsiteX2" fmla="*/ 1586204 w 1956577"/>
              <a:gd name="connsiteY2" fmla="*/ 794968 h 1589966"/>
              <a:gd name="connsiteX3" fmla="*/ 1769082 w 1956577"/>
              <a:gd name="connsiteY3" fmla="*/ 768842 h 1589966"/>
              <a:gd name="connsiteX4" fmla="*/ 1675776 w 1956577"/>
              <a:gd name="connsiteY4" fmla="*/ 671804 h 1589966"/>
              <a:gd name="connsiteX5" fmla="*/ 1735492 w 1956577"/>
              <a:gd name="connsiteY5" fmla="*/ 615820 h 1589966"/>
              <a:gd name="connsiteX6" fmla="*/ 1948232 w 1956577"/>
              <a:gd name="connsiteY6" fmla="*/ 947989 h 1589966"/>
              <a:gd name="connsiteX7" fmla="*/ 1731760 w 1956577"/>
              <a:gd name="connsiteY7" fmla="*/ 1093547 h 1589966"/>
              <a:gd name="connsiteX8" fmla="*/ 1582472 w 1956577"/>
              <a:gd name="connsiteY8" fmla="*/ 884542 h 1589966"/>
              <a:gd name="connsiteX9" fmla="*/ 793102 w 1956577"/>
              <a:gd name="connsiteY9" fmla="*/ 1589936 h 1589966"/>
              <a:gd name="connsiteX10" fmla="*/ 0 w 1956577"/>
              <a:gd name="connsiteY10" fmla="*/ 794968 h 1589966"/>
              <a:gd name="connsiteX0" fmla="*/ 0 w 1956577"/>
              <a:gd name="connsiteY0" fmla="*/ 794997 h 1589995"/>
              <a:gd name="connsiteX1" fmla="*/ 793102 w 1956577"/>
              <a:gd name="connsiteY1" fmla="*/ 29 h 1589995"/>
              <a:gd name="connsiteX2" fmla="*/ 1586204 w 1956577"/>
              <a:gd name="connsiteY2" fmla="*/ 772604 h 1589995"/>
              <a:gd name="connsiteX3" fmla="*/ 1769082 w 1956577"/>
              <a:gd name="connsiteY3" fmla="*/ 768871 h 1589995"/>
              <a:gd name="connsiteX4" fmla="*/ 1675776 w 1956577"/>
              <a:gd name="connsiteY4" fmla="*/ 671833 h 1589995"/>
              <a:gd name="connsiteX5" fmla="*/ 1735492 w 1956577"/>
              <a:gd name="connsiteY5" fmla="*/ 615849 h 1589995"/>
              <a:gd name="connsiteX6" fmla="*/ 1948232 w 1956577"/>
              <a:gd name="connsiteY6" fmla="*/ 948018 h 1589995"/>
              <a:gd name="connsiteX7" fmla="*/ 1731760 w 1956577"/>
              <a:gd name="connsiteY7" fmla="*/ 1093576 h 1589995"/>
              <a:gd name="connsiteX8" fmla="*/ 1582472 w 1956577"/>
              <a:gd name="connsiteY8" fmla="*/ 884571 h 1589995"/>
              <a:gd name="connsiteX9" fmla="*/ 793102 w 1956577"/>
              <a:gd name="connsiteY9" fmla="*/ 1589965 h 1589995"/>
              <a:gd name="connsiteX10" fmla="*/ 0 w 1956577"/>
              <a:gd name="connsiteY10" fmla="*/ 794997 h 1589995"/>
              <a:gd name="connsiteX0" fmla="*/ 0 w 1956577"/>
              <a:gd name="connsiteY0" fmla="*/ 795081 h 1590079"/>
              <a:gd name="connsiteX1" fmla="*/ 793102 w 1956577"/>
              <a:gd name="connsiteY1" fmla="*/ 113 h 1590079"/>
              <a:gd name="connsiteX2" fmla="*/ 1586204 w 1956577"/>
              <a:gd name="connsiteY2" fmla="*/ 772688 h 1590079"/>
              <a:gd name="connsiteX3" fmla="*/ 1769082 w 1956577"/>
              <a:gd name="connsiteY3" fmla="*/ 768955 h 1590079"/>
              <a:gd name="connsiteX4" fmla="*/ 1675776 w 1956577"/>
              <a:gd name="connsiteY4" fmla="*/ 671917 h 1590079"/>
              <a:gd name="connsiteX5" fmla="*/ 1735492 w 1956577"/>
              <a:gd name="connsiteY5" fmla="*/ 615933 h 1590079"/>
              <a:gd name="connsiteX6" fmla="*/ 1948232 w 1956577"/>
              <a:gd name="connsiteY6" fmla="*/ 948102 h 1590079"/>
              <a:gd name="connsiteX7" fmla="*/ 1731760 w 1956577"/>
              <a:gd name="connsiteY7" fmla="*/ 1093660 h 1590079"/>
              <a:gd name="connsiteX8" fmla="*/ 1582472 w 1956577"/>
              <a:gd name="connsiteY8" fmla="*/ 884655 h 1590079"/>
              <a:gd name="connsiteX9" fmla="*/ 793102 w 1956577"/>
              <a:gd name="connsiteY9" fmla="*/ 1590049 h 1590079"/>
              <a:gd name="connsiteX10" fmla="*/ 0 w 1956577"/>
              <a:gd name="connsiteY10" fmla="*/ 795081 h 1590079"/>
              <a:gd name="connsiteX0" fmla="*/ 0 w 1956577"/>
              <a:gd name="connsiteY0" fmla="*/ 795081 h 1590079"/>
              <a:gd name="connsiteX1" fmla="*/ 793102 w 1956577"/>
              <a:gd name="connsiteY1" fmla="*/ 113 h 1590079"/>
              <a:gd name="connsiteX2" fmla="*/ 1586204 w 1956577"/>
              <a:gd name="connsiteY2" fmla="*/ 772688 h 1590079"/>
              <a:gd name="connsiteX3" fmla="*/ 1769082 w 1956577"/>
              <a:gd name="connsiteY3" fmla="*/ 768955 h 1590079"/>
              <a:gd name="connsiteX4" fmla="*/ 1675776 w 1956577"/>
              <a:gd name="connsiteY4" fmla="*/ 671917 h 1590079"/>
              <a:gd name="connsiteX5" fmla="*/ 1735492 w 1956577"/>
              <a:gd name="connsiteY5" fmla="*/ 615933 h 1590079"/>
              <a:gd name="connsiteX6" fmla="*/ 1948232 w 1956577"/>
              <a:gd name="connsiteY6" fmla="*/ 948102 h 1590079"/>
              <a:gd name="connsiteX7" fmla="*/ 1731760 w 1956577"/>
              <a:gd name="connsiteY7" fmla="*/ 1093660 h 1590079"/>
              <a:gd name="connsiteX8" fmla="*/ 1582472 w 1956577"/>
              <a:gd name="connsiteY8" fmla="*/ 884655 h 1590079"/>
              <a:gd name="connsiteX9" fmla="*/ 793102 w 1956577"/>
              <a:gd name="connsiteY9" fmla="*/ 1590049 h 1590079"/>
              <a:gd name="connsiteX10" fmla="*/ 0 w 1956577"/>
              <a:gd name="connsiteY10" fmla="*/ 795081 h 1590079"/>
              <a:gd name="connsiteX0" fmla="*/ 0 w 1956577"/>
              <a:gd name="connsiteY0" fmla="*/ 795081 h 1590079"/>
              <a:gd name="connsiteX1" fmla="*/ 793102 w 1956577"/>
              <a:gd name="connsiteY1" fmla="*/ 113 h 1590079"/>
              <a:gd name="connsiteX2" fmla="*/ 1586204 w 1956577"/>
              <a:gd name="connsiteY2" fmla="*/ 772688 h 1590079"/>
              <a:gd name="connsiteX3" fmla="*/ 1769082 w 1956577"/>
              <a:gd name="connsiteY3" fmla="*/ 768955 h 1590079"/>
              <a:gd name="connsiteX4" fmla="*/ 1675776 w 1956577"/>
              <a:gd name="connsiteY4" fmla="*/ 671917 h 1590079"/>
              <a:gd name="connsiteX5" fmla="*/ 1735492 w 1956577"/>
              <a:gd name="connsiteY5" fmla="*/ 615933 h 1590079"/>
              <a:gd name="connsiteX6" fmla="*/ 1948232 w 1956577"/>
              <a:gd name="connsiteY6" fmla="*/ 948102 h 1590079"/>
              <a:gd name="connsiteX7" fmla="*/ 1731760 w 1956577"/>
              <a:gd name="connsiteY7" fmla="*/ 1093660 h 1590079"/>
              <a:gd name="connsiteX8" fmla="*/ 1582472 w 1956577"/>
              <a:gd name="connsiteY8" fmla="*/ 884655 h 1590079"/>
              <a:gd name="connsiteX9" fmla="*/ 793102 w 1956577"/>
              <a:gd name="connsiteY9" fmla="*/ 1590049 h 1590079"/>
              <a:gd name="connsiteX10" fmla="*/ 0 w 1956577"/>
              <a:gd name="connsiteY10" fmla="*/ 795081 h 1590079"/>
              <a:gd name="connsiteX0" fmla="*/ 0 w 1956577"/>
              <a:gd name="connsiteY0" fmla="*/ 795081 h 1590079"/>
              <a:gd name="connsiteX1" fmla="*/ 793102 w 1956577"/>
              <a:gd name="connsiteY1" fmla="*/ 113 h 1590079"/>
              <a:gd name="connsiteX2" fmla="*/ 1586204 w 1956577"/>
              <a:gd name="connsiteY2" fmla="*/ 772688 h 1590079"/>
              <a:gd name="connsiteX3" fmla="*/ 1761708 w 1956577"/>
              <a:gd name="connsiteY3" fmla="*/ 766497 h 1590079"/>
              <a:gd name="connsiteX4" fmla="*/ 1675776 w 1956577"/>
              <a:gd name="connsiteY4" fmla="*/ 671917 h 1590079"/>
              <a:gd name="connsiteX5" fmla="*/ 1735492 w 1956577"/>
              <a:gd name="connsiteY5" fmla="*/ 615933 h 1590079"/>
              <a:gd name="connsiteX6" fmla="*/ 1948232 w 1956577"/>
              <a:gd name="connsiteY6" fmla="*/ 948102 h 1590079"/>
              <a:gd name="connsiteX7" fmla="*/ 1731760 w 1956577"/>
              <a:gd name="connsiteY7" fmla="*/ 1093660 h 1590079"/>
              <a:gd name="connsiteX8" fmla="*/ 1582472 w 1956577"/>
              <a:gd name="connsiteY8" fmla="*/ 884655 h 1590079"/>
              <a:gd name="connsiteX9" fmla="*/ 793102 w 1956577"/>
              <a:gd name="connsiteY9" fmla="*/ 1590049 h 1590079"/>
              <a:gd name="connsiteX10" fmla="*/ 0 w 1956577"/>
              <a:gd name="connsiteY10" fmla="*/ 795081 h 1590079"/>
              <a:gd name="connsiteX0" fmla="*/ 0 w 1956577"/>
              <a:gd name="connsiteY0" fmla="*/ 794978 h 1589976"/>
              <a:gd name="connsiteX1" fmla="*/ 793102 w 1956577"/>
              <a:gd name="connsiteY1" fmla="*/ 10 h 1589976"/>
              <a:gd name="connsiteX2" fmla="*/ 1596037 w 1956577"/>
              <a:gd name="connsiteY2" fmla="*/ 782417 h 1589976"/>
              <a:gd name="connsiteX3" fmla="*/ 1761708 w 1956577"/>
              <a:gd name="connsiteY3" fmla="*/ 766394 h 1589976"/>
              <a:gd name="connsiteX4" fmla="*/ 1675776 w 1956577"/>
              <a:gd name="connsiteY4" fmla="*/ 671814 h 1589976"/>
              <a:gd name="connsiteX5" fmla="*/ 1735492 w 1956577"/>
              <a:gd name="connsiteY5" fmla="*/ 615830 h 1589976"/>
              <a:gd name="connsiteX6" fmla="*/ 1948232 w 1956577"/>
              <a:gd name="connsiteY6" fmla="*/ 947999 h 1589976"/>
              <a:gd name="connsiteX7" fmla="*/ 1731760 w 1956577"/>
              <a:gd name="connsiteY7" fmla="*/ 1093557 h 1589976"/>
              <a:gd name="connsiteX8" fmla="*/ 1582472 w 1956577"/>
              <a:gd name="connsiteY8" fmla="*/ 884552 h 1589976"/>
              <a:gd name="connsiteX9" fmla="*/ 793102 w 1956577"/>
              <a:gd name="connsiteY9" fmla="*/ 1589946 h 1589976"/>
              <a:gd name="connsiteX10" fmla="*/ 0 w 1956577"/>
              <a:gd name="connsiteY10" fmla="*/ 794978 h 1589976"/>
              <a:gd name="connsiteX0" fmla="*/ 0 w 1956577"/>
              <a:gd name="connsiteY0" fmla="*/ 794978 h 1589976"/>
              <a:gd name="connsiteX1" fmla="*/ 793102 w 1956577"/>
              <a:gd name="connsiteY1" fmla="*/ 10 h 1589976"/>
              <a:gd name="connsiteX2" fmla="*/ 1596037 w 1956577"/>
              <a:gd name="connsiteY2" fmla="*/ 782417 h 1589976"/>
              <a:gd name="connsiteX3" fmla="*/ 1759250 w 1956577"/>
              <a:gd name="connsiteY3" fmla="*/ 790974 h 1589976"/>
              <a:gd name="connsiteX4" fmla="*/ 1675776 w 1956577"/>
              <a:gd name="connsiteY4" fmla="*/ 671814 h 1589976"/>
              <a:gd name="connsiteX5" fmla="*/ 1735492 w 1956577"/>
              <a:gd name="connsiteY5" fmla="*/ 615830 h 1589976"/>
              <a:gd name="connsiteX6" fmla="*/ 1948232 w 1956577"/>
              <a:gd name="connsiteY6" fmla="*/ 947999 h 1589976"/>
              <a:gd name="connsiteX7" fmla="*/ 1731760 w 1956577"/>
              <a:gd name="connsiteY7" fmla="*/ 1093557 h 1589976"/>
              <a:gd name="connsiteX8" fmla="*/ 1582472 w 1956577"/>
              <a:gd name="connsiteY8" fmla="*/ 884552 h 1589976"/>
              <a:gd name="connsiteX9" fmla="*/ 793102 w 1956577"/>
              <a:gd name="connsiteY9" fmla="*/ 1589946 h 1589976"/>
              <a:gd name="connsiteX10" fmla="*/ 0 w 1956577"/>
              <a:gd name="connsiteY10" fmla="*/ 794978 h 1589976"/>
              <a:gd name="connsiteX0" fmla="*/ 0 w 1956577"/>
              <a:gd name="connsiteY0" fmla="*/ 794978 h 1589976"/>
              <a:gd name="connsiteX1" fmla="*/ 793102 w 1956577"/>
              <a:gd name="connsiteY1" fmla="*/ 10 h 1589976"/>
              <a:gd name="connsiteX2" fmla="*/ 1596037 w 1956577"/>
              <a:gd name="connsiteY2" fmla="*/ 782417 h 1589976"/>
              <a:gd name="connsiteX3" fmla="*/ 1759250 w 1956577"/>
              <a:gd name="connsiteY3" fmla="*/ 790974 h 1589976"/>
              <a:gd name="connsiteX4" fmla="*/ 1675776 w 1956577"/>
              <a:gd name="connsiteY4" fmla="*/ 671814 h 1589976"/>
              <a:gd name="connsiteX5" fmla="*/ 1735492 w 1956577"/>
              <a:gd name="connsiteY5" fmla="*/ 615830 h 1589976"/>
              <a:gd name="connsiteX6" fmla="*/ 1948232 w 1956577"/>
              <a:gd name="connsiteY6" fmla="*/ 947999 h 1589976"/>
              <a:gd name="connsiteX7" fmla="*/ 1731760 w 1956577"/>
              <a:gd name="connsiteY7" fmla="*/ 1093557 h 1589976"/>
              <a:gd name="connsiteX8" fmla="*/ 1582472 w 1956577"/>
              <a:gd name="connsiteY8" fmla="*/ 884552 h 1589976"/>
              <a:gd name="connsiteX9" fmla="*/ 793102 w 1956577"/>
              <a:gd name="connsiteY9" fmla="*/ 1589946 h 1589976"/>
              <a:gd name="connsiteX10" fmla="*/ 0 w 1956577"/>
              <a:gd name="connsiteY10" fmla="*/ 794978 h 1589976"/>
              <a:gd name="connsiteX0" fmla="*/ 0 w 1956577"/>
              <a:gd name="connsiteY0" fmla="*/ 794978 h 1589976"/>
              <a:gd name="connsiteX1" fmla="*/ 793102 w 1956577"/>
              <a:gd name="connsiteY1" fmla="*/ 10 h 1589976"/>
              <a:gd name="connsiteX2" fmla="*/ 1596037 w 1956577"/>
              <a:gd name="connsiteY2" fmla="*/ 782417 h 1589976"/>
              <a:gd name="connsiteX3" fmla="*/ 1759250 w 1956577"/>
              <a:gd name="connsiteY3" fmla="*/ 781141 h 1589976"/>
              <a:gd name="connsiteX4" fmla="*/ 1675776 w 1956577"/>
              <a:gd name="connsiteY4" fmla="*/ 671814 h 1589976"/>
              <a:gd name="connsiteX5" fmla="*/ 1735492 w 1956577"/>
              <a:gd name="connsiteY5" fmla="*/ 615830 h 1589976"/>
              <a:gd name="connsiteX6" fmla="*/ 1948232 w 1956577"/>
              <a:gd name="connsiteY6" fmla="*/ 947999 h 1589976"/>
              <a:gd name="connsiteX7" fmla="*/ 1731760 w 1956577"/>
              <a:gd name="connsiteY7" fmla="*/ 1093557 h 1589976"/>
              <a:gd name="connsiteX8" fmla="*/ 1582472 w 1956577"/>
              <a:gd name="connsiteY8" fmla="*/ 884552 h 1589976"/>
              <a:gd name="connsiteX9" fmla="*/ 793102 w 1956577"/>
              <a:gd name="connsiteY9" fmla="*/ 1589946 h 1589976"/>
              <a:gd name="connsiteX10" fmla="*/ 0 w 1956577"/>
              <a:gd name="connsiteY10" fmla="*/ 794978 h 1589976"/>
              <a:gd name="connsiteX0" fmla="*/ 0 w 1956577"/>
              <a:gd name="connsiteY0" fmla="*/ 794978 h 1589976"/>
              <a:gd name="connsiteX1" fmla="*/ 793102 w 1956577"/>
              <a:gd name="connsiteY1" fmla="*/ 10 h 1589976"/>
              <a:gd name="connsiteX2" fmla="*/ 1596037 w 1956577"/>
              <a:gd name="connsiteY2" fmla="*/ 782417 h 1589976"/>
              <a:gd name="connsiteX3" fmla="*/ 1759250 w 1956577"/>
              <a:gd name="connsiteY3" fmla="*/ 781141 h 1589976"/>
              <a:gd name="connsiteX4" fmla="*/ 1675776 w 1956577"/>
              <a:gd name="connsiteY4" fmla="*/ 671814 h 1589976"/>
              <a:gd name="connsiteX5" fmla="*/ 1735492 w 1956577"/>
              <a:gd name="connsiteY5" fmla="*/ 615830 h 1589976"/>
              <a:gd name="connsiteX6" fmla="*/ 1948232 w 1956577"/>
              <a:gd name="connsiteY6" fmla="*/ 947999 h 1589976"/>
              <a:gd name="connsiteX7" fmla="*/ 1731760 w 1956577"/>
              <a:gd name="connsiteY7" fmla="*/ 1093557 h 1589976"/>
              <a:gd name="connsiteX8" fmla="*/ 1582472 w 1956577"/>
              <a:gd name="connsiteY8" fmla="*/ 884552 h 1589976"/>
              <a:gd name="connsiteX9" fmla="*/ 793102 w 1956577"/>
              <a:gd name="connsiteY9" fmla="*/ 1589946 h 1589976"/>
              <a:gd name="connsiteX10" fmla="*/ 0 w 1956577"/>
              <a:gd name="connsiteY10" fmla="*/ 794978 h 1589976"/>
              <a:gd name="connsiteX0" fmla="*/ 0 w 1956577"/>
              <a:gd name="connsiteY0" fmla="*/ 794978 h 1589976"/>
              <a:gd name="connsiteX1" fmla="*/ 793102 w 1956577"/>
              <a:gd name="connsiteY1" fmla="*/ 10 h 1589976"/>
              <a:gd name="connsiteX2" fmla="*/ 1596037 w 1956577"/>
              <a:gd name="connsiteY2" fmla="*/ 782417 h 1589976"/>
              <a:gd name="connsiteX3" fmla="*/ 1759250 w 1956577"/>
              <a:gd name="connsiteY3" fmla="*/ 781141 h 1589976"/>
              <a:gd name="connsiteX4" fmla="*/ 1675776 w 1956577"/>
              <a:gd name="connsiteY4" fmla="*/ 671814 h 1589976"/>
              <a:gd name="connsiteX5" fmla="*/ 1735492 w 1956577"/>
              <a:gd name="connsiteY5" fmla="*/ 615830 h 1589976"/>
              <a:gd name="connsiteX6" fmla="*/ 1948232 w 1956577"/>
              <a:gd name="connsiteY6" fmla="*/ 947999 h 1589976"/>
              <a:gd name="connsiteX7" fmla="*/ 1731760 w 1956577"/>
              <a:gd name="connsiteY7" fmla="*/ 1093557 h 1589976"/>
              <a:gd name="connsiteX8" fmla="*/ 1582472 w 1956577"/>
              <a:gd name="connsiteY8" fmla="*/ 884552 h 1589976"/>
              <a:gd name="connsiteX9" fmla="*/ 793102 w 1956577"/>
              <a:gd name="connsiteY9" fmla="*/ 1589946 h 1589976"/>
              <a:gd name="connsiteX10" fmla="*/ 0 w 1956577"/>
              <a:gd name="connsiteY10" fmla="*/ 794978 h 1589976"/>
              <a:gd name="connsiteX0" fmla="*/ 0 w 1956577"/>
              <a:gd name="connsiteY0" fmla="*/ 794978 h 1589976"/>
              <a:gd name="connsiteX1" fmla="*/ 793102 w 1956577"/>
              <a:gd name="connsiteY1" fmla="*/ 10 h 1589976"/>
              <a:gd name="connsiteX2" fmla="*/ 1596037 w 1956577"/>
              <a:gd name="connsiteY2" fmla="*/ 782417 h 1589976"/>
              <a:gd name="connsiteX3" fmla="*/ 1759250 w 1956577"/>
              <a:gd name="connsiteY3" fmla="*/ 781141 h 1589976"/>
              <a:gd name="connsiteX4" fmla="*/ 1675776 w 1956577"/>
              <a:gd name="connsiteY4" fmla="*/ 671814 h 1589976"/>
              <a:gd name="connsiteX5" fmla="*/ 1735492 w 1956577"/>
              <a:gd name="connsiteY5" fmla="*/ 615830 h 1589976"/>
              <a:gd name="connsiteX6" fmla="*/ 1948232 w 1956577"/>
              <a:gd name="connsiteY6" fmla="*/ 947999 h 1589976"/>
              <a:gd name="connsiteX7" fmla="*/ 1731760 w 1956577"/>
              <a:gd name="connsiteY7" fmla="*/ 1093557 h 1589976"/>
              <a:gd name="connsiteX8" fmla="*/ 1582472 w 1956577"/>
              <a:gd name="connsiteY8" fmla="*/ 884552 h 1589976"/>
              <a:gd name="connsiteX9" fmla="*/ 793102 w 1956577"/>
              <a:gd name="connsiteY9" fmla="*/ 1589946 h 1589976"/>
              <a:gd name="connsiteX10" fmla="*/ 0 w 1956577"/>
              <a:gd name="connsiteY10" fmla="*/ 794978 h 1589976"/>
              <a:gd name="connsiteX0" fmla="*/ 0 w 1956577"/>
              <a:gd name="connsiteY0" fmla="*/ 794978 h 1589976"/>
              <a:gd name="connsiteX1" fmla="*/ 793102 w 1956577"/>
              <a:gd name="connsiteY1" fmla="*/ 10 h 1589976"/>
              <a:gd name="connsiteX2" fmla="*/ 1596037 w 1956577"/>
              <a:gd name="connsiteY2" fmla="*/ 782417 h 1589976"/>
              <a:gd name="connsiteX3" fmla="*/ 1759250 w 1956577"/>
              <a:gd name="connsiteY3" fmla="*/ 781141 h 1589976"/>
              <a:gd name="connsiteX4" fmla="*/ 1673318 w 1956577"/>
              <a:gd name="connsiteY4" fmla="*/ 679189 h 1589976"/>
              <a:gd name="connsiteX5" fmla="*/ 1735492 w 1956577"/>
              <a:gd name="connsiteY5" fmla="*/ 615830 h 1589976"/>
              <a:gd name="connsiteX6" fmla="*/ 1948232 w 1956577"/>
              <a:gd name="connsiteY6" fmla="*/ 947999 h 1589976"/>
              <a:gd name="connsiteX7" fmla="*/ 1731760 w 1956577"/>
              <a:gd name="connsiteY7" fmla="*/ 1093557 h 1589976"/>
              <a:gd name="connsiteX8" fmla="*/ 1582472 w 1956577"/>
              <a:gd name="connsiteY8" fmla="*/ 884552 h 1589976"/>
              <a:gd name="connsiteX9" fmla="*/ 793102 w 1956577"/>
              <a:gd name="connsiteY9" fmla="*/ 1589946 h 1589976"/>
              <a:gd name="connsiteX10" fmla="*/ 0 w 1956577"/>
              <a:gd name="connsiteY10" fmla="*/ 794978 h 1589976"/>
              <a:gd name="connsiteX0" fmla="*/ 0 w 1956577"/>
              <a:gd name="connsiteY0" fmla="*/ 794978 h 1589976"/>
              <a:gd name="connsiteX1" fmla="*/ 793102 w 1956577"/>
              <a:gd name="connsiteY1" fmla="*/ 10 h 1589976"/>
              <a:gd name="connsiteX2" fmla="*/ 1596037 w 1956577"/>
              <a:gd name="connsiteY2" fmla="*/ 782417 h 1589976"/>
              <a:gd name="connsiteX3" fmla="*/ 1759250 w 1956577"/>
              <a:gd name="connsiteY3" fmla="*/ 781141 h 1589976"/>
              <a:gd name="connsiteX4" fmla="*/ 1673318 w 1956577"/>
              <a:gd name="connsiteY4" fmla="*/ 679189 h 1589976"/>
              <a:gd name="connsiteX5" fmla="*/ 1735492 w 1956577"/>
              <a:gd name="connsiteY5" fmla="*/ 615830 h 1589976"/>
              <a:gd name="connsiteX6" fmla="*/ 1948232 w 1956577"/>
              <a:gd name="connsiteY6" fmla="*/ 947999 h 1589976"/>
              <a:gd name="connsiteX7" fmla="*/ 1731760 w 1956577"/>
              <a:gd name="connsiteY7" fmla="*/ 1093557 h 1589976"/>
              <a:gd name="connsiteX8" fmla="*/ 1582472 w 1956577"/>
              <a:gd name="connsiteY8" fmla="*/ 884552 h 1589976"/>
              <a:gd name="connsiteX9" fmla="*/ 793102 w 1956577"/>
              <a:gd name="connsiteY9" fmla="*/ 1589946 h 1589976"/>
              <a:gd name="connsiteX10" fmla="*/ 0 w 1956577"/>
              <a:gd name="connsiteY10" fmla="*/ 794978 h 1589976"/>
              <a:gd name="connsiteX0" fmla="*/ 0 w 1956577"/>
              <a:gd name="connsiteY0" fmla="*/ 794978 h 1589976"/>
              <a:gd name="connsiteX1" fmla="*/ 793102 w 1956577"/>
              <a:gd name="connsiteY1" fmla="*/ 10 h 1589976"/>
              <a:gd name="connsiteX2" fmla="*/ 1596037 w 1956577"/>
              <a:gd name="connsiteY2" fmla="*/ 782417 h 1589976"/>
              <a:gd name="connsiteX3" fmla="*/ 1759250 w 1956577"/>
              <a:gd name="connsiteY3" fmla="*/ 781141 h 1589976"/>
              <a:gd name="connsiteX4" fmla="*/ 1673318 w 1956577"/>
              <a:gd name="connsiteY4" fmla="*/ 679189 h 1589976"/>
              <a:gd name="connsiteX5" fmla="*/ 1735492 w 1956577"/>
              <a:gd name="connsiteY5" fmla="*/ 615830 h 1589976"/>
              <a:gd name="connsiteX6" fmla="*/ 1948232 w 1956577"/>
              <a:gd name="connsiteY6" fmla="*/ 947999 h 1589976"/>
              <a:gd name="connsiteX7" fmla="*/ 1731760 w 1956577"/>
              <a:gd name="connsiteY7" fmla="*/ 1093557 h 1589976"/>
              <a:gd name="connsiteX8" fmla="*/ 1582472 w 1956577"/>
              <a:gd name="connsiteY8" fmla="*/ 884552 h 1589976"/>
              <a:gd name="connsiteX9" fmla="*/ 793102 w 1956577"/>
              <a:gd name="connsiteY9" fmla="*/ 1589946 h 1589976"/>
              <a:gd name="connsiteX10" fmla="*/ 0 w 1956577"/>
              <a:gd name="connsiteY10" fmla="*/ 794978 h 1589976"/>
              <a:gd name="connsiteX0" fmla="*/ 0 w 1956577"/>
              <a:gd name="connsiteY0" fmla="*/ 794978 h 1589976"/>
              <a:gd name="connsiteX1" fmla="*/ 793102 w 1956577"/>
              <a:gd name="connsiteY1" fmla="*/ 10 h 1589976"/>
              <a:gd name="connsiteX2" fmla="*/ 1596037 w 1956577"/>
              <a:gd name="connsiteY2" fmla="*/ 782417 h 1589976"/>
              <a:gd name="connsiteX3" fmla="*/ 1759250 w 1956577"/>
              <a:gd name="connsiteY3" fmla="*/ 781141 h 1589976"/>
              <a:gd name="connsiteX4" fmla="*/ 1673318 w 1956577"/>
              <a:gd name="connsiteY4" fmla="*/ 679189 h 1589976"/>
              <a:gd name="connsiteX5" fmla="*/ 1735492 w 1956577"/>
              <a:gd name="connsiteY5" fmla="*/ 615830 h 1589976"/>
              <a:gd name="connsiteX6" fmla="*/ 1948232 w 1956577"/>
              <a:gd name="connsiteY6" fmla="*/ 947999 h 1589976"/>
              <a:gd name="connsiteX7" fmla="*/ 1731760 w 1956577"/>
              <a:gd name="connsiteY7" fmla="*/ 1093557 h 1589976"/>
              <a:gd name="connsiteX8" fmla="*/ 1582472 w 1956577"/>
              <a:gd name="connsiteY8" fmla="*/ 884552 h 1589976"/>
              <a:gd name="connsiteX9" fmla="*/ 793102 w 1956577"/>
              <a:gd name="connsiteY9" fmla="*/ 1589946 h 1589976"/>
              <a:gd name="connsiteX10" fmla="*/ 0 w 1956577"/>
              <a:gd name="connsiteY10" fmla="*/ 794978 h 1589976"/>
              <a:gd name="connsiteX0" fmla="*/ 0 w 1956577"/>
              <a:gd name="connsiteY0" fmla="*/ 794978 h 1589976"/>
              <a:gd name="connsiteX1" fmla="*/ 793102 w 1956577"/>
              <a:gd name="connsiteY1" fmla="*/ 10 h 1589976"/>
              <a:gd name="connsiteX2" fmla="*/ 1596037 w 1956577"/>
              <a:gd name="connsiteY2" fmla="*/ 782417 h 1589976"/>
              <a:gd name="connsiteX3" fmla="*/ 1759250 w 1956577"/>
              <a:gd name="connsiteY3" fmla="*/ 781141 h 1589976"/>
              <a:gd name="connsiteX4" fmla="*/ 1673318 w 1956577"/>
              <a:gd name="connsiteY4" fmla="*/ 679189 h 1589976"/>
              <a:gd name="connsiteX5" fmla="*/ 1735492 w 1956577"/>
              <a:gd name="connsiteY5" fmla="*/ 615830 h 1589976"/>
              <a:gd name="connsiteX6" fmla="*/ 1948232 w 1956577"/>
              <a:gd name="connsiteY6" fmla="*/ 947999 h 1589976"/>
              <a:gd name="connsiteX7" fmla="*/ 1731760 w 1956577"/>
              <a:gd name="connsiteY7" fmla="*/ 1093557 h 1589976"/>
              <a:gd name="connsiteX8" fmla="*/ 1582472 w 1956577"/>
              <a:gd name="connsiteY8" fmla="*/ 884552 h 1589976"/>
              <a:gd name="connsiteX9" fmla="*/ 793102 w 1956577"/>
              <a:gd name="connsiteY9" fmla="*/ 1589946 h 1589976"/>
              <a:gd name="connsiteX10" fmla="*/ 0 w 1956577"/>
              <a:gd name="connsiteY10" fmla="*/ 794978 h 1589976"/>
              <a:gd name="connsiteX0" fmla="*/ 0 w 1956577"/>
              <a:gd name="connsiteY0" fmla="*/ 794978 h 1589976"/>
              <a:gd name="connsiteX1" fmla="*/ 793102 w 1956577"/>
              <a:gd name="connsiteY1" fmla="*/ 10 h 1589976"/>
              <a:gd name="connsiteX2" fmla="*/ 1596037 w 1956577"/>
              <a:gd name="connsiteY2" fmla="*/ 782417 h 1589976"/>
              <a:gd name="connsiteX3" fmla="*/ 1759250 w 1956577"/>
              <a:gd name="connsiteY3" fmla="*/ 781141 h 1589976"/>
              <a:gd name="connsiteX4" fmla="*/ 1666175 w 1956577"/>
              <a:gd name="connsiteY4" fmla="*/ 674426 h 1589976"/>
              <a:gd name="connsiteX5" fmla="*/ 1735492 w 1956577"/>
              <a:gd name="connsiteY5" fmla="*/ 615830 h 1589976"/>
              <a:gd name="connsiteX6" fmla="*/ 1948232 w 1956577"/>
              <a:gd name="connsiteY6" fmla="*/ 947999 h 1589976"/>
              <a:gd name="connsiteX7" fmla="*/ 1731760 w 1956577"/>
              <a:gd name="connsiteY7" fmla="*/ 1093557 h 1589976"/>
              <a:gd name="connsiteX8" fmla="*/ 1582472 w 1956577"/>
              <a:gd name="connsiteY8" fmla="*/ 884552 h 1589976"/>
              <a:gd name="connsiteX9" fmla="*/ 793102 w 1956577"/>
              <a:gd name="connsiteY9" fmla="*/ 1589946 h 1589976"/>
              <a:gd name="connsiteX10" fmla="*/ 0 w 1956577"/>
              <a:gd name="connsiteY10" fmla="*/ 794978 h 1589976"/>
              <a:gd name="connsiteX0" fmla="*/ 0 w 1956577"/>
              <a:gd name="connsiteY0" fmla="*/ 794978 h 1589976"/>
              <a:gd name="connsiteX1" fmla="*/ 793102 w 1956577"/>
              <a:gd name="connsiteY1" fmla="*/ 10 h 1589976"/>
              <a:gd name="connsiteX2" fmla="*/ 1596037 w 1956577"/>
              <a:gd name="connsiteY2" fmla="*/ 782417 h 1589976"/>
              <a:gd name="connsiteX3" fmla="*/ 1759250 w 1956577"/>
              <a:gd name="connsiteY3" fmla="*/ 781141 h 1589976"/>
              <a:gd name="connsiteX4" fmla="*/ 1666175 w 1956577"/>
              <a:gd name="connsiteY4" fmla="*/ 674426 h 1589976"/>
              <a:gd name="connsiteX5" fmla="*/ 1735492 w 1956577"/>
              <a:gd name="connsiteY5" fmla="*/ 615830 h 1589976"/>
              <a:gd name="connsiteX6" fmla="*/ 1948232 w 1956577"/>
              <a:gd name="connsiteY6" fmla="*/ 947999 h 1589976"/>
              <a:gd name="connsiteX7" fmla="*/ 1731760 w 1956577"/>
              <a:gd name="connsiteY7" fmla="*/ 1093557 h 1589976"/>
              <a:gd name="connsiteX8" fmla="*/ 1582472 w 1956577"/>
              <a:gd name="connsiteY8" fmla="*/ 884552 h 1589976"/>
              <a:gd name="connsiteX9" fmla="*/ 793102 w 1956577"/>
              <a:gd name="connsiteY9" fmla="*/ 1589946 h 1589976"/>
              <a:gd name="connsiteX10" fmla="*/ 0 w 1956577"/>
              <a:gd name="connsiteY10" fmla="*/ 794978 h 1589976"/>
              <a:gd name="connsiteX0" fmla="*/ 0 w 1956577"/>
              <a:gd name="connsiteY0" fmla="*/ 794978 h 1589976"/>
              <a:gd name="connsiteX1" fmla="*/ 793102 w 1956577"/>
              <a:gd name="connsiteY1" fmla="*/ 10 h 1589976"/>
              <a:gd name="connsiteX2" fmla="*/ 1596037 w 1956577"/>
              <a:gd name="connsiteY2" fmla="*/ 782417 h 1589976"/>
              <a:gd name="connsiteX3" fmla="*/ 1759250 w 1956577"/>
              <a:gd name="connsiteY3" fmla="*/ 781141 h 1589976"/>
              <a:gd name="connsiteX4" fmla="*/ 1666175 w 1956577"/>
              <a:gd name="connsiteY4" fmla="*/ 674426 h 1589976"/>
              <a:gd name="connsiteX5" fmla="*/ 1735492 w 1956577"/>
              <a:gd name="connsiteY5" fmla="*/ 615830 h 1589976"/>
              <a:gd name="connsiteX6" fmla="*/ 1948232 w 1956577"/>
              <a:gd name="connsiteY6" fmla="*/ 947999 h 1589976"/>
              <a:gd name="connsiteX7" fmla="*/ 1731760 w 1956577"/>
              <a:gd name="connsiteY7" fmla="*/ 1093557 h 1589976"/>
              <a:gd name="connsiteX8" fmla="*/ 1582472 w 1956577"/>
              <a:gd name="connsiteY8" fmla="*/ 884552 h 1589976"/>
              <a:gd name="connsiteX9" fmla="*/ 793102 w 1956577"/>
              <a:gd name="connsiteY9" fmla="*/ 1589946 h 1589976"/>
              <a:gd name="connsiteX10" fmla="*/ 0 w 1956577"/>
              <a:gd name="connsiteY10" fmla="*/ 794978 h 1589976"/>
              <a:gd name="connsiteX0" fmla="*/ 0 w 1935933"/>
              <a:gd name="connsiteY0" fmla="*/ 794978 h 1589976"/>
              <a:gd name="connsiteX1" fmla="*/ 793102 w 1935933"/>
              <a:gd name="connsiteY1" fmla="*/ 10 h 1589976"/>
              <a:gd name="connsiteX2" fmla="*/ 1596037 w 1935933"/>
              <a:gd name="connsiteY2" fmla="*/ 782417 h 1589976"/>
              <a:gd name="connsiteX3" fmla="*/ 1759250 w 1935933"/>
              <a:gd name="connsiteY3" fmla="*/ 781141 h 1589976"/>
              <a:gd name="connsiteX4" fmla="*/ 1666175 w 1935933"/>
              <a:gd name="connsiteY4" fmla="*/ 674426 h 1589976"/>
              <a:gd name="connsiteX5" fmla="*/ 1735492 w 1935933"/>
              <a:gd name="connsiteY5" fmla="*/ 615830 h 1589976"/>
              <a:gd name="connsiteX6" fmla="*/ 1926801 w 1935933"/>
              <a:gd name="connsiteY6" fmla="*/ 831317 h 1589976"/>
              <a:gd name="connsiteX7" fmla="*/ 1731760 w 1935933"/>
              <a:gd name="connsiteY7" fmla="*/ 1093557 h 1589976"/>
              <a:gd name="connsiteX8" fmla="*/ 1582472 w 1935933"/>
              <a:gd name="connsiteY8" fmla="*/ 884552 h 1589976"/>
              <a:gd name="connsiteX9" fmla="*/ 793102 w 1935933"/>
              <a:gd name="connsiteY9" fmla="*/ 1589946 h 1589976"/>
              <a:gd name="connsiteX10" fmla="*/ 0 w 1935933"/>
              <a:gd name="connsiteY10" fmla="*/ 794978 h 1589976"/>
              <a:gd name="connsiteX0" fmla="*/ 0 w 1929209"/>
              <a:gd name="connsiteY0" fmla="*/ 794978 h 1589976"/>
              <a:gd name="connsiteX1" fmla="*/ 793102 w 1929209"/>
              <a:gd name="connsiteY1" fmla="*/ 10 h 1589976"/>
              <a:gd name="connsiteX2" fmla="*/ 1596037 w 1929209"/>
              <a:gd name="connsiteY2" fmla="*/ 782417 h 1589976"/>
              <a:gd name="connsiteX3" fmla="*/ 1759250 w 1929209"/>
              <a:gd name="connsiteY3" fmla="*/ 781141 h 1589976"/>
              <a:gd name="connsiteX4" fmla="*/ 1666175 w 1929209"/>
              <a:gd name="connsiteY4" fmla="*/ 674426 h 1589976"/>
              <a:gd name="connsiteX5" fmla="*/ 1735492 w 1929209"/>
              <a:gd name="connsiteY5" fmla="*/ 615830 h 1589976"/>
              <a:gd name="connsiteX6" fmla="*/ 1926801 w 1929209"/>
              <a:gd name="connsiteY6" fmla="*/ 831317 h 1589976"/>
              <a:gd name="connsiteX7" fmla="*/ 1731760 w 1929209"/>
              <a:gd name="connsiteY7" fmla="*/ 1093557 h 1589976"/>
              <a:gd name="connsiteX8" fmla="*/ 1582472 w 1929209"/>
              <a:gd name="connsiteY8" fmla="*/ 884552 h 1589976"/>
              <a:gd name="connsiteX9" fmla="*/ 793102 w 1929209"/>
              <a:gd name="connsiteY9" fmla="*/ 1589946 h 1589976"/>
              <a:gd name="connsiteX10" fmla="*/ 0 w 1929209"/>
              <a:gd name="connsiteY10" fmla="*/ 794978 h 1589976"/>
              <a:gd name="connsiteX0" fmla="*/ 0 w 1926801"/>
              <a:gd name="connsiteY0" fmla="*/ 794978 h 1589976"/>
              <a:gd name="connsiteX1" fmla="*/ 793102 w 1926801"/>
              <a:gd name="connsiteY1" fmla="*/ 10 h 1589976"/>
              <a:gd name="connsiteX2" fmla="*/ 1596037 w 1926801"/>
              <a:gd name="connsiteY2" fmla="*/ 782417 h 1589976"/>
              <a:gd name="connsiteX3" fmla="*/ 1759250 w 1926801"/>
              <a:gd name="connsiteY3" fmla="*/ 781141 h 1589976"/>
              <a:gd name="connsiteX4" fmla="*/ 1666175 w 1926801"/>
              <a:gd name="connsiteY4" fmla="*/ 674426 h 1589976"/>
              <a:gd name="connsiteX5" fmla="*/ 1735492 w 1926801"/>
              <a:gd name="connsiteY5" fmla="*/ 615830 h 1589976"/>
              <a:gd name="connsiteX6" fmla="*/ 1926801 w 1926801"/>
              <a:gd name="connsiteY6" fmla="*/ 831317 h 1589976"/>
              <a:gd name="connsiteX7" fmla="*/ 1731760 w 1926801"/>
              <a:gd name="connsiteY7" fmla="*/ 1093557 h 1589976"/>
              <a:gd name="connsiteX8" fmla="*/ 1582472 w 1926801"/>
              <a:gd name="connsiteY8" fmla="*/ 884552 h 1589976"/>
              <a:gd name="connsiteX9" fmla="*/ 793102 w 1926801"/>
              <a:gd name="connsiteY9" fmla="*/ 1589946 h 1589976"/>
              <a:gd name="connsiteX10" fmla="*/ 0 w 1926801"/>
              <a:gd name="connsiteY10" fmla="*/ 794978 h 1589976"/>
              <a:gd name="connsiteX0" fmla="*/ 0 w 1938707"/>
              <a:gd name="connsiteY0" fmla="*/ 794978 h 1589976"/>
              <a:gd name="connsiteX1" fmla="*/ 793102 w 1938707"/>
              <a:gd name="connsiteY1" fmla="*/ 10 h 1589976"/>
              <a:gd name="connsiteX2" fmla="*/ 1596037 w 1938707"/>
              <a:gd name="connsiteY2" fmla="*/ 782417 h 1589976"/>
              <a:gd name="connsiteX3" fmla="*/ 1759250 w 1938707"/>
              <a:gd name="connsiteY3" fmla="*/ 781141 h 1589976"/>
              <a:gd name="connsiteX4" fmla="*/ 1666175 w 1938707"/>
              <a:gd name="connsiteY4" fmla="*/ 674426 h 1589976"/>
              <a:gd name="connsiteX5" fmla="*/ 1735492 w 1938707"/>
              <a:gd name="connsiteY5" fmla="*/ 615830 h 1589976"/>
              <a:gd name="connsiteX6" fmla="*/ 1938707 w 1938707"/>
              <a:gd name="connsiteY6" fmla="*/ 824173 h 1589976"/>
              <a:gd name="connsiteX7" fmla="*/ 1731760 w 1938707"/>
              <a:gd name="connsiteY7" fmla="*/ 1093557 h 1589976"/>
              <a:gd name="connsiteX8" fmla="*/ 1582472 w 1938707"/>
              <a:gd name="connsiteY8" fmla="*/ 884552 h 1589976"/>
              <a:gd name="connsiteX9" fmla="*/ 793102 w 1938707"/>
              <a:gd name="connsiteY9" fmla="*/ 1589946 h 1589976"/>
              <a:gd name="connsiteX10" fmla="*/ 0 w 1938707"/>
              <a:gd name="connsiteY10" fmla="*/ 794978 h 1589976"/>
              <a:gd name="connsiteX0" fmla="*/ 0 w 1938707"/>
              <a:gd name="connsiteY0" fmla="*/ 794978 h 1589976"/>
              <a:gd name="connsiteX1" fmla="*/ 793102 w 1938707"/>
              <a:gd name="connsiteY1" fmla="*/ 10 h 1589976"/>
              <a:gd name="connsiteX2" fmla="*/ 1596037 w 1938707"/>
              <a:gd name="connsiteY2" fmla="*/ 782417 h 1589976"/>
              <a:gd name="connsiteX3" fmla="*/ 1759250 w 1938707"/>
              <a:gd name="connsiteY3" fmla="*/ 781141 h 1589976"/>
              <a:gd name="connsiteX4" fmla="*/ 1666175 w 1938707"/>
              <a:gd name="connsiteY4" fmla="*/ 674426 h 1589976"/>
              <a:gd name="connsiteX5" fmla="*/ 1735492 w 1938707"/>
              <a:gd name="connsiteY5" fmla="*/ 615830 h 1589976"/>
              <a:gd name="connsiteX6" fmla="*/ 1938707 w 1938707"/>
              <a:gd name="connsiteY6" fmla="*/ 824173 h 1589976"/>
              <a:gd name="connsiteX7" fmla="*/ 1731760 w 1938707"/>
              <a:gd name="connsiteY7" fmla="*/ 1093557 h 1589976"/>
              <a:gd name="connsiteX8" fmla="*/ 1582472 w 1938707"/>
              <a:gd name="connsiteY8" fmla="*/ 884552 h 1589976"/>
              <a:gd name="connsiteX9" fmla="*/ 793102 w 1938707"/>
              <a:gd name="connsiteY9" fmla="*/ 1589946 h 1589976"/>
              <a:gd name="connsiteX10" fmla="*/ 0 w 1938707"/>
              <a:gd name="connsiteY10" fmla="*/ 794978 h 1589976"/>
              <a:gd name="connsiteX0" fmla="*/ 0 w 1938707"/>
              <a:gd name="connsiteY0" fmla="*/ 794978 h 1589976"/>
              <a:gd name="connsiteX1" fmla="*/ 793102 w 1938707"/>
              <a:gd name="connsiteY1" fmla="*/ 10 h 1589976"/>
              <a:gd name="connsiteX2" fmla="*/ 1596037 w 1938707"/>
              <a:gd name="connsiteY2" fmla="*/ 782417 h 1589976"/>
              <a:gd name="connsiteX3" fmla="*/ 1759250 w 1938707"/>
              <a:gd name="connsiteY3" fmla="*/ 781141 h 1589976"/>
              <a:gd name="connsiteX4" fmla="*/ 1666175 w 1938707"/>
              <a:gd name="connsiteY4" fmla="*/ 674426 h 1589976"/>
              <a:gd name="connsiteX5" fmla="*/ 1735492 w 1938707"/>
              <a:gd name="connsiteY5" fmla="*/ 615830 h 1589976"/>
              <a:gd name="connsiteX6" fmla="*/ 1938707 w 1938707"/>
              <a:gd name="connsiteY6" fmla="*/ 824173 h 1589976"/>
              <a:gd name="connsiteX7" fmla="*/ 1731760 w 1938707"/>
              <a:gd name="connsiteY7" fmla="*/ 1093557 h 1589976"/>
              <a:gd name="connsiteX8" fmla="*/ 1582472 w 1938707"/>
              <a:gd name="connsiteY8" fmla="*/ 884552 h 1589976"/>
              <a:gd name="connsiteX9" fmla="*/ 793102 w 1938707"/>
              <a:gd name="connsiteY9" fmla="*/ 1589946 h 1589976"/>
              <a:gd name="connsiteX10" fmla="*/ 0 w 1938707"/>
              <a:gd name="connsiteY10" fmla="*/ 794978 h 1589976"/>
              <a:gd name="connsiteX0" fmla="*/ 0 w 1938707"/>
              <a:gd name="connsiteY0" fmla="*/ 794978 h 1589976"/>
              <a:gd name="connsiteX1" fmla="*/ 793102 w 1938707"/>
              <a:gd name="connsiteY1" fmla="*/ 10 h 1589976"/>
              <a:gd name="connsiteX2" fmla="*/ 1596037 w 1938707"/>
              <a:gd name="connsiteY2" fmla="*/ 782417 h 1589976"/>
              <a:gd name="connsiteX3" fmla="*/ 1759250 w 1938707"/>
              <a:gd name="connsiteY3" fmla="*/ 781141 h 1589976"/>
              <a:gd name="connsiteX4" fmla="*/ 1666175 w 1938707"/>
              <a:gd name="connsiteY4" fmla="*/ 674426 h 1589976"/>
              <a:gd name="connsiteX5" fmla="*/ 1735492 w 1938707"/>
              <a:gd name="connsiteY5" fmla="*/ 615830 h 1589976"/>
              <a:gd name="connsiteX6" fmla="*/ 1938707 w 1938707"/>
              <a:gd name="connsiteY6" fmla="*/ 824173 h 1589976"/>
              <a:gd name="connsiteX7" fmla="*/ 1731760 w 1938707"/>
              <a:gd name="connsiteY7" fmla="*/ 1093557 h 1589976"/>
              <a:gd name="connsiteX8" fmla="*/ 1582472 w 1938707"/>
              <a:gd name="connsiteY8" fmla="*/ 884552 h 1589976"/>
              <a:gd name="connsiteX9" fmla="*/ 793102 w 1938707"/>
              <a:gd name="connsiteY9" fmla="*/ 1589946 h 1589976"/>
              <a:gd name="connsiteX10" fmla="*/ 0 w 1938707"/>
              <a:gd name="connsiteY10" fmla="*/ 794978 h 1589976"/>
              <a:gd name="connsiteX0" fmla="*/ 0 w 1938707"/>
              <a:gd name="connsiteY0" fmla="*/ 794978 h 1589976"/>
              <a:gd name="connsiteX1" fmla="*/ 793102 w 1938707"/>
              <a:gd name="connsiteY1" fmla="*/ 10 h 1589976"/>
              <a:gd name="connsiteX2" fmla="*/ 1596037 w 1938707"/>
              <a:gd name="connsiteY2" fmla="*/ 782417 h 1589976"/>
              <a:gd name="connsiteX3" fmla="*/ 1759250 w 1938707"/>
              <a:gd name="connsiteY3" fmla="*/ 781141 h 1589976"/>
              <a:gd name="connsiteX4" fmla="*/ 1666175 w 1938707"/>
              <a:gd name="connsiteY4" fmla="*/ 674426 h 1589976"/>
              <a:gd name="connsiteX5" fmla="*/ 1735492 w 1938707"/>
              <a:gd name="connsiteY5" fmla="*/ 615830 h 1589976"/>
              <a:gd name="connsiteX6" fmla="*/ 1938707 w 1938707"/>
              <a:gd name="connsiteY6" fmla="*/ 824173 h 1589976"/>
              <a:gd name="connsiteX7" fmla="*/ 1726998 w 1938707"/>
              <a:gd name="connsiteY7" fmla="*/ 1029263 h 1589976"/>
              <a:gd name="connsiteX8" fmla="*/ 1582472 w 1938707"/>
              <a:gd name="connsiteY8" fmla="*/ 884552 h 1589976"/>
              <a:gd name="connsiteX9" fmla="*/ 793102 w 1938707"/>
              <a:gd name="connsiteY9" fmla="*/ 1589946 h 1589976"/>
              <a:gd name="connsiteX10" fmla="*/ 0 w 1938707"/>
              <a:gd name="connsiteY10" fmla="*/ 794978 h 1589976"/>
              <a:gd name="connsiteX0" fmla="*/ 0 w 1938707"/>
              <a:gd name="connsiteY0" fmla="*/ 794978 h 1589976"/>
              <a:gd name="connsiteX1" fmla="*/ 793102 w 1938707"/>
              <a:gd name="connsiteY1" fmla="*/ 10 h 1589976"/>
              <a:gd name="connsiteX2" fmla="*/ 1596037 w 1938707"/>
              <a:gd name="connsiteY2" fmla="*/ 782417 h 1589976"/>
              <a:gd name="connsiteX3" fmla="*/ 1759250 w 1938707"/>
              <a:gd name="connsiteY3" fmla="*/ 781141 h 1589976"/>
              <a:gd name="connsiteX4" fmla="*/ 1666175 w 1938707"/>
              <a:gd name="connsiteY4" fmla="*/ 674426 h 1589976"/>
              <a:gd name="connsiteX5" fmla="*/ 1735492 w 1938707"/>
              <a:gd name="connsiteY5" fmla="*/ 615830 h 1589976"/>
              <a:gd name="connsiteX6" fmla="*/ 1938707 w 1938707"/>
              <a:gd name="connsiteY6" fmla="*/ 824173 h 1589976"/>
              <a:gd name="connsiteX7" fmla="*/ 1726998 w 1938707"/>
              <a:gd name="connsiteY7" fmla="*/ 1029263 h 1589976"/>
              <a:gd name="connsiteX8" fmla="*/ 1582472 w 1938707"/>
              <a:gd name="connsiteY8" fmla="*/ 884552 h 1589976"/>
              <a:gd name="connsiteX9" fmla="*/ 793102 w 1938707"/>
              <a:gd name="connsiteY9" fmla="*/ 1589946 h 1589976"/>
              <a:gd name="connsiteX10" fmla="*/ 0 w 1938707"/>
              <a:gd name="connsiteY10" fmla="*/ 794978 h 1589976"/>
              <a:gd name="connsiteX0" fmla="*/ 0 w 1938707"/>
              <a:gd name="connsiteY0" fmla="*/ 794978 h 1589976"/>
              <a:gd name="connsiteX1" fmla="*/ 793102 w 1938707"/>
              <a:gd name="connsiteY1" fmla="*/ 10 h 1589976"/>
              <a:gd name="connsiteX2" fmla="*/ 1596037 w 1938707"/>
              <a:gd name="connsiteY2" fmla="*/ 782417 h 1589976"/>
              <a:gd name="connsiteX3" fmla="*/ 1759250 w 1938707"/>
              <a:gd name="connsiteY3" fmla="*/ 781141 h 1589976"/>
              <a:gd name="connsiteX4" fmla="*/ 1666175 w 1938707"/>
              <a:gd name="connsiteY4" fmla="*/ 674426 h 1589976"/>
              <a:gd name="connsiteX5" fmla="*/ 1735492 w 1938707"/>
              <a:gd name="connsiteY5" fmla="*/ 615830 h 1589976"/>
              <a:gd name="connsiteX6" fmla="*/ 1938707 w 1938707"/>
              <a:gd name="connsiteY6" fmla="*/ 824173 h 1589976"/>
              <a:gd name="connsiteX7" fmla="*/ 1726998 w 1938707"/>
              <a:gd name="connsiteY7" fmla="*/ 1029263 h 1589976"/>
              <a:gd name="connsiteX8" fmla="*/ 1582472 w 1938707"/>
              <a:gd name="connsiteY8" fmla="*/ 884552 h 1589976"/>
              <a:gd name="connsiteX9" fmla="*/ 793102 w 1938707"/>
              <a:gd name="connsiteY9" fmla="*/ 1589946 h 1589976"/>
              <a:gd name="connsiteX10" fmla="*/ 0 w 1938707"/>
              <a:gd name="connsiteY10" fmla="*/ 794978 h 1589976"/>
              <a:gd name="connsiteX0" fmla="*/ 0 w 1938707"/>
              <a:gd name="connsiteY0" fmla="*/ 794978 h 1589976"/>
              <a:gd name="connsiteX1" fmla="*/ 793102 w 1938707"/>
              <a:gd name="connsiteY1" fmla="*/ 10 h 1589976"/>
              <a:gd name="connsiteX2" fmla="*/ 1596037 w 1938707"/>
              <a:gd name="connsiteY2" fmla="*/ 782417 h 1589976"/>
              <a:gd name="connsiteX3" fmla="*/ 1759250 w 1938707"/>
              <a:gd name="connsiteY3" fmla="*/ 781141 h 1589976"/>
              <a:gd name="connsiteX4" fmla="*/ 1666175 w 1938707"/>
              <a:gd name="connsiteY4" fmla="*/ 674426 h 1589976"/>
              <a:gd name="connsiteX5" fmla="*/ 1735492 w 1938707"/>
              <a:gd name="connsiteY5" fmla="*/ 615830 h 1589976"/>
              <a:gd name="connsiteX6" fmla="*/ 1938707 w 1938707"/>
              <a:gd name="connsiteY6" fmla="*/ 828936 h 1589976"/>
              <a:gd name="connsiteX7" fmla="*/ 1726998 w 1938707"/>
              <a:gd name="connsiteY7" fmla="*/ 1029263 h 1589976"/>
              <a:gd name="connsiteX8" fmla="*/ 1582472 w 1938707"/>
              <a:gd name="connsiteY8" fmla="*/ 884552 h 1589976"/>
              <a:gd name="connsiteX9" fmla="*/ 793102 w 1938707"/>
              <a:gd name="connsiteY9" fmla="*/ 1589946 h 1589976"/>
              <a:gd name="connsiteX10" fmla="*/ 0 w 1938707"/>
              <a:gd name="connsiteY10" fmla="*/ 794978 h 1589976"/>
              <a:gd name="connsiteX0" fmla="*/ 0 w 1938707"/>
              <a:gd name="connsiteY0" fmla="*/ 794978 h 1589976"/>
              <a:gd name="connsiteX1" fmla="*/ 793102 w 1938707"/>
              <a:gd name="connsiteY1" fmla="*/ 10 h 1589976"/>
              <a:gd name="connsiteX2" fmla="*/ 1596037 w 1938707"/>
              <a:gd name="connsiteY2" fmla="*/ 782417 h 1589976"/>
              <a:gd name="connsiteX3" fmla="*/ 1759250 w 1938707"/>
              <a:gd name="connsiteY3" fmla="*/ 781141 h 1589976"/>
              <a:gd name="connsiteX4" fmla="*/ 1666175 w 1938707"/>
              <a:gd name="connsiteY4" fmla="*/ 674426 h 1589976"/>
              <a:gd name="connsiteX5" fmla="*/ 1735492 w 1938707"/>
              <a:gd name="connsiteY5" fmla="*/ 615830 h 1589976"/>
              <a:gd name="connsiteX6" fmla="*/ 1938707 w 1938707"/>
              <a:gd name="connsiteY6" fmla="*/ 828936 h 1589976"/>
              <a:gd name="connsiteX7" fmla="*/ 1726998 w 1938707"/>
              <a:gd name="connsiteY7" fmla="*/ 1029263 h 1589976"/>
              <a:gd name="connsiteX8" fmla="*/ 1669070 w 1938707"/>
              <a:gd name="connsiteY8" fmla="*/ 970636 h 1589976"/>
              <a:gd name="connsiteX9" fmla="*/ 1582472 w 1938707"/>
              <a:gd name="connsiteY9" fmla="*/ 884552 h 1589976"/>
              <a:gd name="connsiteX10" fmla="*/ 793102 w 1938707"/>
              <a:gd name="connsiteY10" fmla="*/ 1589946 h 1589976"/>
              <a:gd name="connsiteX11" fmla="*/ 0 w 1938707"/>
              <a:gd name="connsiteY11" fmla="*/ 794978 h 1589976"/>
              <a:gd name="connsiteX0" fmla="*/ 0 w 1938707"/>
              <a:gd name="connsiteY0" fmla="*/ 794978 h 1589976"/>
              <a:gd name="connsiteX1" fmla="*/ 793102 w 1938707"/>
              <a:gd name="connsiteY1" fmla="*/ 10 h 1589976"/>
              <a:gd name="connsiteX2" fmla="*/ 1596037 w 1938707"/>
              <a:gd name="connsiteY2" fmla="*/ 782417 h 1589976"/>
              <a:gd name="connsiteX3" fmla="*/ 1759250 w 1938707"/>
              <a:gd name="connsiteY3" fmla="*/ 781141 h 1589976"/>
              <a:gd name="connsiteX4" fmla="*/ 1666175 w 1938707"/>
              <a:gd name="connsiteY4" fmla="*/ 674426 h 1589976"/>
              <a:gd name="connsiteX5" fmla="*/ 1735492 w 1938707"/>
              <a:gd name="connsiteY5" fmla="*/ 615830 h 1589976"/>
              <a:gd name="connsiteX6" fmla="*/ 1938707 w 1938707"/>
              <a:gd name="connsiteY6" fmla="*/ 828936 h 1589976"/>
              <a:gd name="connsiteX7" fmla="*/ 1726998 w 1938707"/>
              <a:gd name="connsiteY7" fmla="*/ 1029263 h 1589976"/>
              <a:gd name="connsiteX8" fmla="*/ 1669070 w 1938707"/>
              <a:gd name="connsiteY8" fmla="*/ 970636 h 1589976"/>
              <a:gd name="connsiteX9" fmla="*/ 1582472 w 1938707"/>
              <a:gd name="connsiteY9" fmla="*/ 884552 h 1589976"/>
              <a:gd name="connsiteX10" fmla="*/ 793102 w 1938707"/>
              <a:gd name="connsiteY10" fmla="*/ 1589946 h 1589976"/>
              <a:gd name="connsiteX11" fmla="*/ 0 w 1938707"/>
              <a:gd name="connsiteY11" fmla="*/ 794978 h 1589976"/>
              <a:gd name="connsiteX0" fmla="*/ 0 w 1938707"/>
              <a:gd name="connsiteY0" fmla="*/ 794978 h 1589976"/>
              <a:gd name="connsiteX1" fmla="*/ 793102 w 1938707"/>
              <a:gd name="connsiteY1" fmla="*/ 10 h 1589976"/>
              <a:gd name="connsiteX2" fmla="*/ 1596037 w 1938707"/>
              <a:gd name="connsiteY2" fmla="*/ 782417 h 1589976"/>
              <a:gd name="connsiteX3" fmla="*/ 1759250 w 1938707"/>
              <a:gd name="connsiteY3" fmla="*/ 781141 h 1589976"/>
              <a:gd name="connsiteX4" fmla="*/ 1666175 w 1938707"/>
              <a:gd name="connsiteY4" fmla="*/ 674426 h 1589976"/>
              <a:gd name="connsiteX5" fmla="*/ 1735492 w 1938707"/>
              <a:gd name="connsiteY5" fmla="*/ 615830 h 1589976"/>
              <a:gd name="connsiteX6" fmla="*/ 1938707 w 1938707"/>
              <a:gd name="connsiteY6" fmla="*/ 828936 h 1589976"/>
              <a:gd name="connsiteX7" fmla="*/ 1726998 w 1938707"/>
              <a:gd name="connsiteY7" fmla="*/ 1029263 h 1589976"/>
              <a:gd name="connsiteX8" fmla="*/ 1669070 w 1938707"/>
              <a:gd name="connsiteY8" fmla="*/ 970636 h 1589976"/>
              <a:gd name="connsiteX9" fmla="*/ 1582472 w 1938707"/>
              <a:gd name="connsiteY9" fmla="*/ 884552 h 1589976"/>
              <a:gd name="connsiteX10" fmla="*/ 793102 w 1938707"/>
              <a:gd name="connsiteY10" fmla="*/ 1589946 h 1589976"/>
              <a:gd name="connsiteX11" fmla="*/ 0 w 1938707"/>
              <a:gd name="connsiteY11" fmla="*/ 794978 h 1589976"/>
              <a:gd name="connsiteX0" fmla="*/ 0 w 1938707"/>
              <a:gd name="connsiteY0" fmla="*/ 794978 h 1589976"/>
              <a:gd name="connsiteX1" fmla="*/ 793102 w 1938707"/>
              <a:gd name="connsiteY1" fmla="*/ 10 h 1589976"/>
              <a:gd name="connsiteX2" fmla="*/ 1596037 w 1938707"/>
              <a:gd name="connsiteY2" fmla="*/ 782417 h 1589976"/>
              <a:gd name="connsiteX3" fmla="*/ 1759250 w 1938707"/>
              <a:gd name="connsiteY3" fmla="*/ 781141 h 1589976"/>
              <a:gd name="connsiteX4" fmla="*/ 1666175 w 1938707"/>
              <a:gd name="connsiteY4" fmla="*/ 674426 h 1589976"/>
              <a:gd name="connsiteX5" fmla="*/ 1735492 w 1938707"/>
              <a:gd name="connsiteY5" fmla="*/ 615830 h 1589976"/>
              <a:gd name="connsiteX6" fmla="*/ 1938707 w 1938707"/>
              <a:gd name="connsiteY6" fmla="*/ 828936 h 1589976"/>
              <a:gd name="connsiteX7" fmla="*/ 1726998 w 1938707"/>
              <a:gd name="connsiteY7" fmla="*/ 1029263 h 1589976"/>
              <a:gd name="connsiteX8" fmla="*/ 1669070 w 1938707"/>
              <a:gd name="connsiteY8" fmla="*/ 970636 h 1589976"/>
              <a:gd name="connsiteX9" fmla="*/ 1764320 w 1938707"/>
              <a:gd name="connsiteY9" fmla="*/ 870624 h 1589976"/>
              <a:gd name="connsiteX10" fmla="*/ 1582472 w 1938707"/>
              <a:gd name="connsiteY10" fmla="*/ 884552 h 1589976"/>
              <a:gd name="connsiteX11" fmla="*/ 793102 w 1938707"/>
              <a:gd name="connsiteY11" fmla="*/ 1589946 h 1589976"/>
              <a:gd name="connsiteX12" fmla="*/ 0 w 1938707"/>
              <a:gd name="connsiteY12" fmla="*/ 794978 h 1589976"/>
              <a:gd name="connsiteX0" fmla="*/ 0 w 1938707"/>
              <a:gd name="connsiteY0" fmla="*/ 794978 h 1589976"/>
              <a:gd name="connsiteX1" fmla="*/ 793102 w 1938707"/>
              <a:gd name="connsiteY1" fmla="*/ 10 h 1589976"/>
              <a:gd name="connsiteX2" fmla="*/ 1596037 w 1938707"/>
              <a:gd name="connsiteY2" fmla="*/ 782417 h 1589976"/>
              <a:gd name="connsiteX3" fmla="*/ 1759250 w 1938707"/>
              <a:gd name="connsiteY3" fmla="*/ 781141 h 1589976"/>
              <a:gd name="connsiteX4" fmla="*/ 1666175 w 1938707"/>
              <a:gd name="connsiteY4" fmla="*/ 674426 h 1589976"/>
              <a:gd name="connsiteX5" fmla="*/ 1735492 w 1938707"/>
              <a:gd name="connsiteY5" fmla="*/ 615830 h 1589976"/>
              <a:gd name="connsiteX6" fmla="*/ 1938707 w 1938707"/>
              <a:gd name="connsiteY6" fmla="*/ 828936 h 1589976"/>
              <a:gd name="connsiteX7" fmla="*/ 1726998 w 1938707"/>
              <a:gd name="connsiteY7" fmla="*/ 1029263 h 1589976"/>
              <a:gd name="connsiteX8" fmla="*/ 1669070 w 1938707"/>
              <a:gd name="connsiteY8" fmla="*/ 970636 h 1589976"/>
              <a:gd name="connsiteX9" fmla="*/ 1764320 w 1938707"/>
              <a:gd name="connsiteY9" fmla="*/ 870624 h 1589976"/>
              <a:gd name="connsiteX10" fmla="*/ 1582472 w 1938707"/>
              <a:gd name="connsiteY10" fmla="*/ 884552 h 1589976"/>
              <a:gd name="connsiteX11" fmla="*/ 793102 w 1938707"/>
              <a:gd name="connsiteY11" fmla="*/ 1589946 h 1589976"/>
              <a:gd name="connsiteX12" fmla="*/ 0 w 1938707"/>
              <a:gd name="connsiteY12" fmla="*/ 794978 h 1589976"/>
              <a:gd name="connsiteX0" fmla="*/ 0 w 1938707"/>
              <a:gd name="connsiteY0" fmla="*/ 794978 h 1589976"/>
              <a:gd name="connsiteX1" fmla="*/ 793102 w 1938707"/>
              <a:gd name="connsiteY1" fmla="*/ 10 h 1589976"/>
              <a:gd name="connsiteX2" fmla="*/ 1596037 w 1938707"/>
              <a:gd name="connsiteY2" fmla="*/ 782417 h 1589976"/>
              <a:gd name="connsiteX3" fmla="*/ 1759250 w 1938707"/>
              <a:gd name="connsiteY3" fmla="*/ 781141 h 1589976"/>
              <a:gd name="connsiteX4" fmla="*/ 1666175 w 1938707"/>
              <a:gd name="connsiteY4" fmla="*/ 674426 h 1589976"/>
              <a:gd name="connsiteX5" fmla="*/ 1735492 w 1938707"/>
              <a:gd name="connsiteY5" fmla="*/ 615830 h 1589976"/>
              <a:gd name="connsiteX6" fmla="*/ 1938707 w 1938707"/>
              <a:gd name="connsiteY6" fmla="*/ 828936 h 1589976"/>
              <a:gd name="connsiteX7" fmla="*/ 1726998 w 1938707"/>
              <a:gd name="connsiteY7" fmla="*/ 1029263 h 1589976"/>
              <a:gd name="connsiteX8" fmla="*/ 1669070 w 1938707"/>
              <a:gd name="connsiteY8" fmla="*/ 970636 h 1589976"/>
              <a:gd name="connsiteX9" fmla="*/ 1764320 w 1938707"/>
              <a:gd name="connsiteY9" fmla="*/ 870624 h 1589976"/>
              <a:gd name="connsiteX10" fmla="*/ 1582472 w 1938707"/>
              <a:gd name="connsiteY10" fmla="*/ 884552 h 1589976"/>
              <a:gd name="connsiteX11" fmla="*/ 793102 w 1938707"/>
              <a:gd name="connsiteY11" fmla="*/ 1589946 h 1589976"/>
              <a:gd name="connsiteX12" fmla="*/ 0 w 1938707"/>
              <a:gd name="connsiteY12" fmla="*/ 794978 h 1589976"/>
              <a:gd name="connsiteX0" fmla="*/ 0 w 1938707"/>
              <a:gd name="connsiteY0" fmla="*/ 794978 h 1589976"/>
              <a:gd name="connsiteX1" fmla="*/ 793102 w 1938707"/>
              <a:gd name="connsiteY1" fmla="*/ 10 h 1589976"/>
              <a:gd name="connsiteX2" fmla="*/ 1596037 w 1938707"/>
              <a:gd name="connsiteY2" fmla="*/ 782417 h 1589976"/>
              <a:gd name="connsiteX3" fmla="*/ 1759250 w 1938707"/>
              <a:gd name="connsiteY3" fmla="*/ 781141 h 1589976"/>
              <a:gd name="connsiteX4" fmla="*/ 1666175 w 1938707"/>
              <a:gd name="connsiteY4" fmla="*/ 674426 h 1589976"/>
              <a:gd name="connsiteX5" fmla="*/ 1735492 w 1938707"/>
              <a:gd name="connsiteY5" fmla="*/ 615830 h 1589976"/>
              <a:gd name="connsiteX6" fmla="*/ 1938707 w 1938707"/>
              <a:gd name="connsiteY6" fmla="*/ 828936 h 1589976"/>
              <a:gd name="connsiteX7" fmla="*/ 1726998 w 1938707"/>
              <a:gd name="connsiteY7" fmla="*/ 1029263 h 1589976"/>
              <a:gd name="connsiteX8" fmla="*/ 1669070 w 1938707"/>
              <a:gd name="connsiteY8" fmla="*/ 970636 h 1589976"/>
              <a:gd name="connsiteX9" fmla="*/ 1764320 w 1938707"/>
              <a:gd name="connsiteY9" fmla="*/ 870624 h 1589976"/>
              <a:gd name="connsiteX10" fmla="*/ 1582472 w 1938707"/>
              <a:gd name="connsiteY10" fmla="*/ 884552 h 1589976"/>
              <a:gd name="connsiteX11" fmla="*/ 793102 w 1938707"/>
              <a:gd name="connsiteY11" fmla="*/ 1589946 h 1589976"/>
              <a:gd name="connsiteX12" fmla="*/ 0 w 1938707"/>
              <a:gd name="connsiteY12" fmla="*/ 794978 h 1589976"/>
              <a:gd name="connsiteX0" fmla="*/ 0 w 1938707"/>
              <a:gd name="connsiteY0" fmla="*/ 794978 h 1589976"/>
              <a:gd name="connsiteX1" fmla="*/ 793102 w 1938707"/>
              <a:gd name="connsiteY1" fmla="*/ 10 h 1589976"/>
              <a:gd name="connsiteX2" fmla="*/ 1596037 w 1938707"/>
              <a:gd name="connsiteY2" fmla="*/ 782417 h 1589976"/>
              <a:gd name="connsiteX3" fmla="*/ 1759250 w 1938707"/>
              <a:gd name="connsiteY3" fmla="*/ 781141 h 1589976"/>
              <a:gd name="connsiteX4" fmla="*/ 1666175 w 1938707"/>
              <a:gd name="connsiteY4" fmla="*/ 674426 h 1589976"/>
              <a:gd name="connsiteX5" fmla="*/ 1735492 w 1938707"/>
              <a:gd name="connsiteY5" fmla="*/ 615830 h 1589976"/>
              <a:gd name="connsiteX6" fmla="*/ 1938707 w 1938707"/>
              <a:gd name="connsiteY6" fmla="*/ 828936 h 1589976"/>
              <a:gd name="connsiteX7" fmla="*/ 1726998 w 1938707"/>
              <a:gd name="connsiteY7" fmla="*/ 1029263 h 1589976"/>
              <a:gd name="connsiteX8" fmla="*/ 1669070 w 1938707"/>
              <a:gd name="connsiteY8" fmla="*/ 970636 h 1589976"/>
              <a:gd name="connsiteX9" fmla="*/ 1764320 w 1938707"/>
              <a:gd name="connsiteY9" fmla="*/ 870624 h 1589976"/>
              <a:gd name="connsiteX10" fmla="*/ 1582472 w 1938707"/>
              <a:gd name="connsiteY10" fmla="*/ 884552 h 1589976"/>
              <a:gd name="connsiteX11" fmla="*/ 793102 w 1938707"/>
              <a:gd name="connsiteY11" fmla="*/ 1589946 h 1589976"/>
              <a:gd name="connsiteX12" fmla="*/ 0 w 1938707"/>
              <a:gd name="connsiteY12" fmla="*/ 794978 h 1589976"/>
              <a:gd name="connsiteX0" fmla="*/ 0 w 1938707"/>
              <a:gd name="connsiteY0" fmla="*/ 794978 h 1590265"/>
              <a:gd name="connsiteX1" fmla="*/ 793102 w 1938707"/>
              <a:gd name="connsiteY1" fmla="*/ 10 h 1590265"/>
              <a:gd name="connsiteX2" fmla="*/ 1596037 w 1938707"/>
              <a:gd name="connsiteY2" fmla="*/ 782417 h 1590265"/>
              <a:gd name="connsiteX3" fmla="*/ 1759250 w 1938707"/>
              <a:gd name="connsiteY3" fmla="*/ 781141 h 1590265"/>
              <a:gd name="connsiteX4" fmla="*/ 1666175 w 1938707"/>
              <a:gd name="connsiteY4" fmla="*/ 674426 h 1590265"/>
              <a:gd name="connsiteX5" fmla="*/ 1735492 w 1938707"/>
              <a:gd name="connsiteY5" fmla="*/ 615830 h 1590265"/>
              <a:gd name="connsiteX6" fmla="*/ 1938707 w 1938707"/>
              <a:gd name="connsiteY6" fmla="*/ 828936 h 1590265"/>
              <a:gd name="connsiteX7" fmla="*/ 1726998 w 1938707"/>
              <a:gd name="connsiteY7" fmla="*/ 1029263 h 1590265"/>
              <a:gd name="connsiteX8" fmla="*/ 1669070 w 1938707"/>
              <a:gd name="connsiteY8" fmla="*/ 970636 h 1590265"/>
              <a:gd name="connsiteX9" fmla="*/ 1764320 w 1938707"/>
              <a:gd name="connsiteY9" fmla="*/ 870624 h 1590265"/>
              <a:gd name="connsiteX10" fmla="*/ 1596760 w 1938707"/>
              <a:gd name="connsiteY10" fmla="*/ 870265 h 1590265"/>
              <a:gd name="connsiteX11" fmla="*/ 793102 w 1938707"/>
              <a:gd name="connsiteY11" fmla="*/ 1589946 h 1590265"/>
              <a:gd name="connsiteX12" fmla="*/ 0 w 1938707"/>
              <a:gd name="connsiteY12" fmla="*/ 794978 h 1590265"/>
              <a:gd name="connsiteX0" fmla="*/ 0 w 1938707"/>
              <a:gd name="connsiteY0" fmla="*/ 794978 h 1590287"/>
              <a:gd name="connsiteX1" fmla="*/ 793102 w 1938707"/>
              <a:gd name="connsiteY1" fmla="*/ 10 h 1590287"/>
              <a:gd name="connsiteX2" fmla="*/ 1596037 w 1938707"/>
              <a:gd name="connsiteY2" fmla="*/ 782417 h 1590287"/>
              <a:gd name="connsiteX3" fmla="*/ 1759250 w 1938707"/>
              <a:gd name="connsiteY3" fmla="*/ 781141 h 1590287"/>
              <a:gd name="connsiteX4" fmla="*/ 1666175 w 1938707"/>
              <a:gd name="connsiteY4" fmla="*/ 674426 h 1590287"/>
              <a:gd name="connsiteX5" fmla="*/ 1735492 w 1938707"/>
              <a:gd name="connsiteY5" fmla="*/ 615830 h 1590287"/>
              <a:gd name="connsiteX6" fmla="*/ 1938707 w 1938707"/>
              <a:gd name="connsiteY6" fmla="*/ 828936 h 1590287"/>
              <a:gd name="connsiteX7" fmla="*/ 1726998 w 1938707"/>
              <a:gd name="connsiteY7" fmla="*/ 1029263 h 1590287"/>
              <a:gd name="connsiteX8" fmla="*/ 1669070 w 1938707"/>
              <a:gd name="connsiteY8" fmla="*/ 970636 h 1590287"/>
              <a:gd name="connsiteX9" fmla="*/ 1764320 w 1938707"/>
              <a:gd name="connsiteY9" fmla="*/ 870624 h 1590287"/>
              <a:gd name="connsiteX10" fmla="*/ 1594378 w 1938707"/>
              <a:gd name="connsiteY10" fmla="*/ 872647 h 1590287"/>
              <a:gd name="connsiteX11" fmla="*/ 793102 w 1938707"/>
              <a:gd name="connsiteY11" fmla="*/ 1589946 h 1590287"/>
              <a:gd name="connsiteX12" fmla="*/ 0 w 1938707"/>
              <a:gd name="connsiteY12" fmla="*/ 794978 h 1590287"/>
              <a:gd name="connsiteX0" fmla="*/ 0 w 1938707"/>
              <a:gd name="connsiteY0" fmla="*/ 794978 h 1590287"/>
              <a:gd name="connsiteX1" fmla="*/ 793102 w 1938707"/>
              <a:gd name="connsiteY1" fmla="*/ 10 h 1590287"/>
              <a:gd name="connsiteX2" fmla="*/ 1596037 w 1938707"/>
              <a:gd name="connsiteY2" fmla="*/ 782417 h 1590287"/>
              <a:gd name="connsiteX3" fmla="*/ 1759250 w 1938707"/>
              <a:gd name="connsiteY3" fmla="*/ 781141 h 1590287"/>
              <a:gd name="connsiteX4" fmla="*/ 1666175 w 1938707"/>
              <a:gd name="connsiteY4" fmla="*/ 674426 h 1590287"/>
              <a:gd name="connsiteX5" fmla="*/ 1735492 w 1938707"/>
              <a:gd name="connsiteY5" fmla="*/ 615830 h 1590287"/>
              <a:gd name="connsiteX6" fmla="*/ 1938707 w 1938707"/>
              <a:gd name="connsiteY6" fmla="*/ 828936 h 1590287"/>
              <a:gd name="connsiteX7" fmla="*/ 1726998 w 1938707"/>
              <a:gd name="connsiteY7" fmla="*/ 1029263 h 1590287"/>
              <a:gd name="connsiteX8" fmla="*/ 1669070 w 1938707"/>
              <a:gd name="connsiteY8" fmla="*/ 970636 h 1590287"/>
              <a:gd name="connsiteX9" fmla="*/ 1764320 w 1938707"/>
              <a:gd name="connsiteY9" fmla="*/ 870624 h 1590287"/>
              <a:gd name="connsiteX10" fmla="*/ 1594378 w 1938707"/>
              <a:gd name="connsiteY10" fmla="*/ 872647 h 1590287"/>
              <a:gd name="connsiteX11" fmla="*/ 793102 w 1938707"/>
              <a:gd name="connsiteY11" fmla="*/ 1589946 h 1590287"/>
              <a:gd name="connsiteX12" fmla="*/ 0 w 1938707"/>
              <a:gd name="connsiteY12" fmla="*/ 794978 h 1590287"/>
              <a:gd name="connsiteX0" fmla="*/ 0 w 1938707"/>
              <a:gd name="connsiteY0" fmla="*/ 794978 h 1590287"/>
              <a:gd name="connsiteX1" fmla="*/ 793102 w 1938707"/>
              <a:gd name="connsiteY1" fmla="*/ 10 h 1590287"/>
              <a:gd name="connsiteX2" fmla="*/ 1596037 w 1938707"/>
              <a:gd name="connsiteY2" fmla="*/ 782417 h 1590287"/>
              <a:gd name="connsiteX3" fmla="*/ 1759250 w 1938707"/>
              <a:gd name="connsiteY3" fmla="*/ 781141 h 1590287"/>
              <a:gd name="connsiteX4" fmla="*/ 1666175 w 1938707"/>
              <a:gd name="connsiteY4" fmla="*/ 674426 h 1590287"/>
              <a:gd name="connsiteX5" fmla="*/ 1735492 w 1938707"/>
              <a:gd name="connsiteY5" fmla="*/ 615830 h 1590287"/>
              <a:gd name="connsiteX6" fmla="*/ 1938707 w 1938707"/>
              <a:gd name="connsiteY6" fmla="*/ 828936 h 1590287"/>
              <a:gd name="connsiteX7" fmla="*/ 1726998 w 1938707"/>
              <a:gd name="connsiteY7" fmla="*/ 1029263 h 1590287"/>
              <a:gd name="connsiteX8" fmla="*/ 1669070 w 1938707"/>
              <a:gd name="connsiteY8" fmla="*/ 970636 h 1590287"/>
              <a:gd name="connsiteX9" fmla="*/ 1764320 w 1938707"/>
              <a:gd name="connsiteY9" fmla="*/ 870624 h 1590287"/>
              <a:gd name="connsiteX10" fmla="*/ 1594378 w 1938707"/>
              <a:gd name="connsiteY10" fmla="*/ 872647 h 1590287"/>
              <a:gd name="connsiteX11" fmla="*/ 793102 w 1938707"/>
              <a:gd name="connsiteY11" fmla="*/ 1589946 h 1590287"/>
              <a:gd name="connsiteX12" fmla="*/ 0 w 1938707"/>
              <a:gd name="connsiteY12" fmla="*/ 794978 h 1590287"/>
              <a:gd name="connsiteX0" fmla="*/ 0 w 1938707"/>
              <a:gd name="connsiteY0" fmla="*/ 794978 h 1590287"/>
              <a:gd name="connsiteX1" fmla="*/ 793102 w 1938707"/>
              <a:gd name="connsiteY1" fmla="*/ 10 h 1590287"/>
              <a:gd name="connsiteX2" fmla="*/ 1596037 w 1938707"/>
              <a:gd name="connsiteY2" fmla="*/ 782417 h 1590287"/>
              <a:gd name="connsiteX3" fmla="*/ 1759250 w 1938707"/>
              <a:gd name="connsiteY3" fmla="*/ 781141 h 1590287"/>
              <a:gd name="connsiteX4" fmla="*/ 1666175 w 1938707"/>
              <a:gd name="connsiteY4" fmla="*/ 674426 h 1590287"/>
              <a:gd name="connsiteX5" fmla="*/ 1735492 w 1938707"/>
              <a:gd name="connsiteY5" fmla="*/ 615830 h 1590287"/>
              <a:gd name="connsiteX6" fmla="*/ 1938707 w 1938707"/>
              <a:gd name="connsiteY6" fmla="*/ 828936 h 1590287"/>
              <a:gd name="connsiteX7" fmla="*/ 1736523 w 1938707"/>
              <a:gd name="connsiteY7" fmla="*/ 1034026 h 1590287"/>
              <a:gd name="connsiteX8" fmla="*/ 1669070 w 1938707"/>
              <a:gd name="connsiteY8" fmla="*/ 970636 h 1590287"/>
              <a:gd name="connsiteX9" fmla="*/ 1764320 w 1938707"/>
              <a:gd name="connsiteY9" fmla="*/ 870624 h 1590287"/>
              <a:gd name="connsiteX10" fmla="*/ 1594378 w 1938707"/>
              <a:gd name="connsiteY10" fmla="*/ 872647 h 1590287"/>
              <a:gd name="connsiteX11" fmla="*/ 793102 w 1938707"/>
              <a:gd name="connsiteY11" fmla="*/ 1589946 h 1590287"/>
              <a:gd name="connsiteX12" fmla="*/ 0 w 1938707"/>
              <a:gd name="connsiteY12" fmla="*/ 794978 h 1590287"/>
              <a:gd name="connsiteX0" fmla="*/ 0 w 1938707"/>
              <a:gd name="connsiteY0" fmla="*/ 794978 h 1590287"/>
              <a:gd name="connsiteX1" fmla="*/ 793102 w 1938707"/>
              <a:gd name="connsiteY1" fmla="*/ 10 h 1590287"/>
              <a:gd name="connsiteX2" fmla="*/ 1596037 w 1938707"/>
              <a:gd name="connsiteY2" fmla="*/ 782417 h 1590287"/>
              <a:gd name="connsiteX3" fmla="*/ 1759250 w 1938707"/>
              <a:gd name="connsiteY3" fmla="*/ 781141 h 1590287"/>
              <a:gd name="connsiteX4" fmla="*/ 1666175 w 1938707"/>
              <a:gd name="connsiteY4" fmla="*/ 674426 h 1590287"/>
              <a:gd name="connsiteX5" fmla="*/ 1728348 w 1938707"/>
              <a:gd name="connsiteY5" fmla="*/ 613449 h 1590287"/>
              <a:gd name="connsiteX6" fmla="*/ 1938707 w 1938707"/>
              <a:gd name="connsiteY6" fmla="*/ 828936 h 1590287"/>
              <a:gd name="connsiteX7" fmla="*/ 1736523 w 1938707"/>
              <a:gd name="connsiteY7" fmla="*/ 1034026 h 1590287"/>
              <a:gd name="connsiteX8" fmla="*/ 1669070 w 1938707"/>
              <a:gd name="connsiteY8" fmla="*/ 970636 h 1590287"/>
              <a:gd name="connsiteX9" fmla="*/ 1764320 w 1938707"/>
              <a:gd name="connsiteY9" fmla="*/ 870624 h 1590287"/>
              <a:gd name="connsiteX10" fmla="*/ 1594378 w 1938707"/>
              <a:gd name="connsiteY10" fmla="*/ 872647 h 1590287"/>
              <a:gd name="connsiteX11" fmla="*/ 793102 w 1938707"/>
              <a:gd name="connsiteY11" fmla="*/ 1589946 h 1590287"/>
              <a:gd name="connsiteX12" fmla="*/ 0 w 1938707"/>
              <a:gd name="connsiteY12" fmla="*/ 794978 h 1590287"/>
              <a:gd name="connsiteX0" fmla="*/ 0 w 1938707"/>
              <a:gd name="connsiteY0" fmla="*/ 794978 h 1589971"/>
              <a:gd name="connsiteX1" fmla="*/ 793102 w 1938707"/>
              <a:gd name="connsiteY1" fmla="*/ 10 h 1589971"/>
              <a:gd name="connsiteX2" fmla="*/ 1596037 w 1938707"/>
              <a:gd name="connsiteY2" fmla="*/ 782417 h 1589971"/>
              <a:gd name="connsiteX3" fmla="*/ 1759250 w 1938707"/>
              <a:gd name="connsiteY3" fmla="*/ 781141 h 1589971"/>
              <a:gd name="connsiteX4" fmla="*/ 1666175 w 1938707"/>
              <a:gd name="connsiteY4" fmla="*/ 674426 h 1589971"/>
              <a:gd name="connsiteX5" fmla="*/ 1728348 w 1938707"/>
              <a:gd name="connsiteY5" fmla="*/ 613449 h 1589971"/>
              <a:gd name="connsiteX6" fmla="*/ 1938707 w 1938707"/>
              <a:gd name="connsiteY6" fmla="*/ 828936 h 1589971"/>
              <a:gd name="connsiteX7" fmla="*/ 1736523 w 1938707"/>
              <a:gd name="connsiteY7" fmla="*/ 1034026 h 1589971"/>
              <a:gd name="connsiteX8" fmla="*/ 1669070 w 1938707"/>
              <a:gd name="connsiteY8" fmla="*/ 970636 h 1589971"/>
              <a:gd name="connsiteX9" fmla="*/ 1764320 w 1938707"/>
              <a:gd name="connsiteY9" fmla="*/ 870624 h 1589971"/>
              <a:gd name="connsiteX10" fmla="*/ 1594378 w 1938707"/>
              <a:gd name="connsiteY10" fmla="*/ 872647 h 1589971"/>
              <a:gd name="connsiteX11" fmla="*/ 793102 w 1938707"/>
              <a:gd name="connsiteY11" fmla="*/ 1589946 h 1589971"/>
              <a:gd name="connsiteX12" fmla="*/ 0 w 1938707"/>
              <a:gd name="connsiteY12" fmla="*/ 794978 h 1589971"/>
              <a:gd name="connsiteX0" fmla="*/ 0 w 1938707"/>
              <a:gd name="connsiteY0" fmla="*/ 794978 h 1589971"/>
              <a:gd name="connsiteX1" fmla="*/ 793102 w 1938707"/>
              <a:gd name="connsiteY1" fmla="*/ 10 h 1589971"/>
              <a:gd name="connsiteX2" fmla="*/ 1596037 w 1938707"/>
              <a:gd name="connsiteY2" fmla="*/ 782417 h 1589971"/>
              <a:gd name="connsiteX3" fmla="*/ 1759250 w 1938707"/>
              <a:gd name="connsiteY3" fmla="*/ 781141 h 1589971"/>
              <a:gd name="connsiteX4" fmla="*/ 1666175 w 1938707"/>
              <a:gd name="connsiteY4" fmla="*/ 674426 h 1589971"/>
              <a:gd name="connsiteX5" fmla="*/ 1728348 w 1938707"/>
              <a:gd name="connsiteY5" fmla="*/ 613449 h 1589971"/>
              <a:gd name="connsiteX6" fmla="*/ 1938707 w 1938707"/>
              <a:gd name="connsiteY6" fmla="*/ 828936 h 1589971"/>
              <a:gd name="connsiteX7" fmla="*/ 1736523 w 1938707"/>
              <a:gd name="connsiteY7" fmla="*/ 1034026 h 1589971"/>
              <a:gd name="connsiteX8" fmla="*/ 1669070 w 1938707"/>
              <a:gd name="connsiteY8" fmla="*/ 970636 h 1589971"/>
              <a:gd name="connsiteX9" fmla="*/ 1764320 w 1938707"/>
              <a:gd name="connsiteY9" fmla="*/ 870624 h 1589971"/>
              <a:gd name="connsiteX10" fmla="*/ 1594378 w 1938707"/>
              <a:gd name="connsiteY10" fmla="*/ 872647 h 1589971"/>
              <a:gd name="connsiteX11" fmla="*/ 793102 w 1938707"/>
              <a:gd name="connsiteY11" fmla="*/ 1589946 h 1589971"/>
              <a:gd name="connsiteX12" fmla="*/ 0 w 1938707"/>
              <a:gd name="connsiteY12" fmla="*/ 794978 h 1589971"/>
              <a:gd name="connsiteX0" fmla="*/ 0 w 1938707"/>
              <a:gd name="connsiteY0" fmla="*/ 794978 h 1589971"/>
              <a:gd name="connsiteX1" fmla="*/ 793102 w 1938707"/>
              <a:gd name="connsiteY1" fmla="*/ 10 h 1589971"/>
              <a:gd name="connsiteX2" fmla="*/ 1596037 w 1938707"/>
              <a:gd name="connsiteY2" fmla="*/ 782417 h 1589971"/>
              <a:gd name="connsiteX3" fmla="*/ 1759250 w 1938707"/>
              <a:gd name="connsiteY3" fmla="*/ 781141 h 1589971"/>
              <a:gd name="connsiteX4" fmla="*/ 1666175 w 1938707"/>
              <a:gd name="connsiteY4" fmla="*/ 674426 h 1589971"/>
              <a:gd name="connsiteX5" fmla="*/ 1728348 w 1938707"/>
              <a:gd name="connsiteY5" fmla="*/ 613449 h 1589971"/>
              <a:gd name="connsiteX6" fmla="*/ 1938707 w 1938707"/>
              <a:gd name="connsiteY6" fmla="*/ 828936 h 1589971"/>
              <a:gd name="connsiteX7" fmla="*/ 1736523 w 1938707"/>
              <a:gd name="connsiteY7" fmla="*/ 1034026 h 1589971"/>
              <a:gd name="connsiteX8" fmla="*/ 1669070 w 1938707"/>
              <a:gd name="connsiteY8" fmla="*/ 970636 h 1589971"/>
              <a:gd name="connsiteX9" fmla="*/ 1764320 w 1938707"/>
              <a:gd name="connsiteY9" fmla="*/ 870624 h 1589971"/>
              <a:gd name="connsiteX10" fmla="*/ 1594378 w 1938707"/>
              <a:gd name="connsiteY10" fmla="*/ 872647 h 1589971"/>
              <a:gd name="connsiteX11" fmla="*/ 793102 w 1938707"/>
              <a:gd name="connsiteY11" fmla="*/ 1589946 h 1589971"/>
              <a:gd name="connsiteX12" fmla="*/ 0 w 1938707"/>
              <a:gd name="connsiteY12" fmla="*/ 794978 h 1589971"/>
              <a:gd name="connsiteX0" fmla="*/ 0 w 1938707"/>
              <a:gd name="connsiteY0" fmla="*/ 794978 h 1589971"/>
              <a:gd name="connsiteX1" fmla="*/ 793102 w 1938707"/>
              <a:gd name="connsiteY1" fmla="*/ 10 h 1589971"/>
              <a:gd name="connsiteX2" fmla="*/ 1596037 w 1938707"/>
              <a:gd name="connsiteY2" fmla="*/ 782417 h 1589971"/>
              <a:gd name="connsiteX3" fmla="*/ 1759250 w 1938707"/>
              <a:gd name="connsiteY3" fmla="*/ 781141 h 1589971"/>
              <a:gd name="connsiteX4" fmla="*/ 1663640 w 1938707"/>
              <a:gd name="connsiteY4" fmla="*/ 677043 h 1589971"/>
              <a:gd name="connsiteX5" fmla="*/ 1728348 w 1938707"/>
              <a:gd name="connsiteY5" fmla="*/ 613449 h 1589971"/>
              <a:gd name="connsiteX6" fmla="*/ 1938707 w 1938707"/>
              <a:gd name="connsiteY6" fmla="*/ 828936 h 1589971"/>
              <a:gd name="connsiteX7" fmla="*/ 1736523 w 1938707"/>
              <a:gd name="connsiteY7" fmla="*/ 1034026 h 1589971"/>
              <a:gd name="connsiteX8" fmla="*/ 1669070 w 1938707"/>
              <a:gd name="connsiteY8" fmla="*/ 970636 h 1589971"/>
              <a:gd name="connsiteX9" fmla="*/ 1764320 w 1938707"/>
              <a:gd name="connsiteY9" fmla="*/ 870624 h 1589971"/>
              <a:gd name="connsiteX10" fmla="*/ 1594378 w 1938707"/>
              <a:gd name="connsiteY10" fmla="*/ 872647 h 1589971"/>
              <a:gd name="connsiteX11" fmla="*/ 793102 w 1938707"/>
              <a:gd name="connsiteY11" fmla="*/ 1589946 h 1589971"/>
              <a:gd name="connsiteX12" fmla="*/ 0 w 1938707"/>
              <a:gd name="connsiteY12" fmla="*/ 794978 h 1589971"/>
              <a:gd name="connsiteX0" fmla="*/ 0 w 1938707"/>
              <a:gd name="connsiteY0" fmla="*/ 794978 h 1589971"/>
              <a:gd name="connsiteX1" fmla="*/ 793102 w 1938707"/>
              <a:gd name="connsiteY1" fmla="*/ 10 h 1589971"/>
              <a:gd name="connsiteX2" fmla="*/ 1596037 w 1938707"/>
              <a:gd name="connsiteY2" fmla="*/ 782417 h 1589971"/>
              <a:gd name="connsiteX3" fmla="*/ 1759250 w 1938707"/>
              <a:gd name="connsiteY3" fmla="*/ 781141 h 1589971"/>
              <a:gd name="connsiteX4" fmla="*/ 1663640 w 1938707"/>
              <a:gd name="connsiteY4" fmla="*/ 677043 h 1589971"/>
              <a:gd name="connsiteX5" fmla="*/ 1728348 w 1938707"/>
              <a:gd name="connsiteY5" fmla="*/ 613449 h 1589971"/>
              <a:gd name="connsiteX6" fmla="*/ 1938707 w 1938707"/>
              <a:gd name="connsiteY6" fmla="*/ 828936 h 1589971"/>
              <a:gd name="connsiteX7" fmla="*/ 1736523 w 1938707"/>
              <a:gd name="connsiteY7" fmla="*/ 1034026 h 1589971"/>
              <a:gd name="connsiteX8" fmla="*/ 1669070 w 1938707"/>
              <a:gd name="connsiteY8" fmla="*/ 970636 h 1589971"/>
              <a:gd name="connsiteX9" fmla="*/ 1764320 w 1938707"/>
              <a:gd name="connsiteY9" fmla="*/ 870624 h 1589971"/>
              <a:gd name="connsiteX10" fmla="*/ 1594378 w 1938707"/>
              <a:gd name="connsiteY10" fmla="*/ 872647 h 1589971"/>
              <a:gd name="connsiteX11" fmla="*/ 793102 w 1938707"/>
              <a:gd name="connsiteY11" fmla="*/ 1589946 h 1589971"/>
              <a:gd name="connsiteX12" fmla="*/ 0 w 1938707"/>
              <a:gd name="connsiteY12" fmla="*/ 794978 h 1589971"/>
              <a:gd name="connsiteX0" fmla="*/ 0 w 1938707"/>
              <a:gd name="connsiteY0" fmla="*/ 794978 h 1589971"/>
              <a:gd name="connsiteX1" fmla="*/ 793102 w 1938707"/>
              <a:gd name="connsiteY1" fmla="*/ 10 h 1589971"/>
              <a:gd name="connsiteX2" fmla="*/ 1596037 w 1938707"/>
              <a:gd name="connsiteY2" fmla="*/ 782417 h 1589971"/>
              <a:gd name="connsiteX3" fmla="*/ 1759250 w 1938707"/>
              <a:gd name="connsiteY3" fmla="*/ 781141 h 1589971"/>
              <a:gd name="connsiteX4" fmla="*/ 1663640 w 1938707"/>
              <a:gd name="connsiteY4" fmla="*/ 677043 h 1589971"/>
              <a:gd name="connsiteX5" fmla="*/ 1728348 w 1938707"/>
              <a:gd name="connsiteY5" fmla="*/ 613449 h 1589971"/>
              <a:gd name="connsiteX6" fmla="*/ 1938707 w 1938707"/>
              <a:gd name="connsiteY6" fmla="*/ 828936 h 1589971"/>
              <a:gd name="connsiteX7" fmla="*/ 1736523 w 1938707"/>
              <a:gd name="connsiteY7" fmla="*/ 1034026 h 1589971"/>
              <a:gd name="connsiteX8" fmla="*/ 1669070 w 1938707"/>
              <a:gd name="connsiteY8" fmla="*/ 970636 h 1589971"/>
              <a:gd name="connsiteX9" fmla="*/ 1764320 w 1938707"/>
              <a:gd name="connsiteY9" fmla="*/ 870624 h 1589971"/>
              <a:gd name="connsiteX10" fmla="*/ 1594378 w 1938707"/>
              <a:gd name="connsiteY10" fmla="*/ 872647 h 1589971"/>
              <a:gd name="connsiteX11" fmla="*/ 793102 w 1938707"/>
              <a:gd name="connsiteY11" fmla="*/ 1589946 h 1589971"/>
              <a:gd name="connsiteX12" fmla="*/ 0 w 1938707"/>
              <a:gd name="connsiteY12" fmla="*/ 794978 h 1589971"/>
              <a:gd name="connsiteX0" fmla="*/ 0 w 1938707"/>
              <a:gd name="connsiteY0" fmla="*/ 794978 h 1589971"/>
              <a:gd name="connsiteX1" fmla="*/ 793102 w 1938707"/>
              <a:gd name="connsiteY1" fmla="*/ 10 h 1589971"/>
              <a:gd name="connsiteX2" fmla="*/ 1596037 w 1938707"/>
              <a:gd name="connsiteY2" fmla="*/ 782417 h 1589971"/>
              <a:gd name="connsiteX3" fmla="*/ 1759250 w 1938707"/>
              <a:gd name="connsiteY3" fmla="*/ 781141 h 1589971"/>
              <a:gd name="connsiteX4" fmla="*/ 1663640 w 1938707"/>
              <a:gd name="connsiteY4" fmla="*/ 677043 h 1589971"/>
              <a:gd name="connsiteX5" fmla="*/ 1728348 w 1938707"/>
              <a:gd name="connsiteY5" fmla="*/ 613449 h 1589971"/>
              <a:gd name="connsiteX6" fmla="*/ 1938707 w 1938707"/>
              <a:gd name="connsiteY6" fmla="*/ 828936 h 1589971"/>
              <a:gd name="connsiteX7" fmla="*/ 1736523 w 1938707"/>
              <a:gd name="connsiteY7" fmla="*/ 1034026 h 1589971"/>
              <a:gd name="connsiteX8" fmla="*/ 1669070 w 1938707"/>
              <a:gd name="connsiteY8" fmla="*/ 970636 h 1589971"/>
              <a:gd name="connsiteX9" fmla="*/ 1764320 w 1938707"/>
              <a:gd name="connsiteY9" fmla="*/ 870624 h 1589971"/>
              <a:gd name="connsiteX10" fmla="*/ 1594378 w 1938707"/>
              <a:gd name="connsiteY10" fmla="*/ 872647 h 1589971"/>
              <a:gd name="connsiteX11" fmla="*/ 793102 w 1938707"/>
              <a:gd name="connsiteY11" fmla="*/ 1589946 h 1589971"/>
              <a:gd name="connsiteX12" fmla="*/ 0 w 1938707"/>
              <a:gd name="connsiteY12" fmla="*/ 794978 h 158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8707" h="1589971">
                <a:moveTo>
                  <a:pt x="0" y="794978"/>
                </a:moveTo>
                <a:cubicBezTo>
                  <a:pt x="0" y="355929"/>
                  <a:pt x="370577" y="2103"/>
                  <a:pt x="793102" y="10"/>
                </a:cubicBezTo>
                <a:cubicBezTo>
                  <a:pt x="1215627" y="-2083"/>
                  <a:pt x="1597592" y="348233"/>
                  <a:pt x="1596037" y="782417"/>
                </a:cubicBezTo>
                <a:cubicBezTo>
                  <a:pt x="1706448" y="783661"/>
                  <a:pt x="1692702" y="779547"/>
                  <a:pt x="1759250" y="781141"/>
                </a:cubicBezTo>
                <a:cubicBezTo>
                  <a:pt x="1693063" y="711452"/>
                  <a:pt x="1713921" y="732833"/>
                  <a:pt x="1663640" y="677043"/>
                </a:cubicBezTo>
                <a:cubicBezTo>
                  <a:pt x="1697090" y="642164"/>
                  <a:pt x="1689828" y="647816"/>
                  <a:pt x="1728348" y="613449"/>
                </a:cubicBezTo>
                <a:cubicBezTo>
                  <a:pt x="1783691" y="671260"/>
                  <a:pt x="1839765" y="730946"/>
                  <a:pt x="1938707" y="828936"/>
                </a:cubicBezTo>
                <a:cubicBezTo>
                  <a:pt x="1855227" y="906701"/>
                  <a:pt x="1804627" y="970781"/>
                  <a:pt x="1736523" y="1034026"/>
                </a:cubicBezTo>
                <a:cubicBezTo>
                  <a:pt x="1700712" y="1000890"/>
                  <a:pt x="1703300" y="1005219"/>
                  <a:pt x="1669070" y="970636"/>
                </a:cubicBezTo>
                <a:cubicBezTo>
                  <a:pt x="1715772" y="924911"/>
                  <a:pt x="1723985" y="915928"/>
                  <a:pt x="1764320" y="870624"/>
                </a:cubicBezTo>
                <a:cubicBezTo>
                  <a:pt x="1680830" y="868183"/>
                  <a:pt x="1689572" y="871822"/>
                  <a:pt x="1594378" y="872647"/>
                </a:cubicBezTo>
                <a:cubicBezTo>
                  <a:pt x="1559855" y="1245250"/>
                  <a:pt x="1215351" y="1586416"/>
                  <a:pt x="793102" y="1589946"/>
                </a:cubicBezTo>
                <a:cubicBezTo>
                  <a:pt x="370853" y="1593476"/>
                  <a:pt x="0" y="1234027"/>
                  <a:pt x="0" y="79497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lIns="0" tIns="0" rIns="288000" anchor="ctr"/>
          <a:lstStyle>
            <a:lvl1pPr marL="360000" algn="l">
              <a:defRPr sz="1600" b="1" spc="-2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A41002F-42F2-4CBE-8A6D-0FED6772F9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08555" y="3812454"/>
            <a:ext cx="1944000" cy="1944000"/>
          </a:xfrm>
          <a:prstGeom prst="ellipse">
            <a:avLst/>
          </a:prstGeom>
          <a:ln w="244475">
            <a:solidFill>
              <a:schemeClr val="accent1"/>
            </a:solidFill>
          </a:ln>
        </p:spPr>
        <p:txBody>
          <a:bodyPr lIns="0" tIns="0" rIns="0" anchor="ctr"/>
          <a:lstStyle>
            <a:lvl1pPr algn="ctr">
              <a:defRPr sz="1600" b="0" spc="-4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AC84F53-B66E-46C2-9558-384F5986A4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27045" y="3812454"/>
            <a:ext cx="1944000" cy="1944000"/>
          </a:xfrm>
          <a:prstGeom prst="ellipse">
            <a:avLst/>
          </a:prstGeom>
          <a:ln w="244475">
            <a:solidFill>
              <a:schemeClr val="accent2"/>
            </a:solidFill>
          </a:ln>
        </p:spPr>
        <p:txBody>
          <a:bodyPr lIns="0" tIns="0" rIns="0" anchor="ctr"/>
          <a:lstStyle>
            <a:lvl1pPr algn="ctr">
              <a:defRPr sz="1600" b="0" spc="-4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2C24EEA-FB29-4CF6-BCCE-178372DAA7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45536" y="3812454"/>
            <a:ext cx="1944000" cy="1944000"/>
          </a:xfrm>
          <a:prstGeom prst="ellipse">
            <a:avLst/>
          </a:prstGeom>
          <a:ln w="244475">
            <a:solidFill>
              <a:schemeClr val="accent3"/>
            </a:solidFill>
          </a:ln>
        </p:spPr>
        <p:txBody>
          <a:bodyPr lIns="0" tIns="0" rIns="0" anchor="ctr"/>
          <a:lstStyle>
            <a:lvl1pPr algn="ctr">
              <a:defRPr sz="1600" b="0" spc="-4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D0E1C8-CD1E-4BE4-8A5C-18C5EBB5C4E9}"/>
              </a:ext>
            </a:extLst>
          </p:cNvPr>
          <p:cNvCxnSpPr/>
          <p:nvPr userDrawn="1"/>
        </p:nvCxnSpPr>
        <p:spPr>
          <a:xfrm>
            <a:off x="575734" y="1152000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DD7FF570-E219-4ABA-9890-07FFFC5B0D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5733" y="360000"/>
            <a:ext cx="8820000" cy="75776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2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200" b="1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BBE776-8015-4DA5-9A25-47E2EAB4CA3D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B7CE4C4D-0DDC-48A6-A2F0-5B1CA61B4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2492" y="6444000"/>
            <a:ext cx="1053774" cy="226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E8A74B61-50D3-3946-8366-1E447A2A84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B75613F7-C194-4EB8-ABF0-2C553810E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1200" y="297275"/>
            <a:ext cx="1286973" cy="691200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56CA8D8E-0958-49D6-9C5C-B9FC56F123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000" y="6454800"/>
            <a:ext cx="1584000" cy="2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0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807B690-681D-40FE-8A16-41C6F3D5BD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65600" y="1346990"/>
            <a:ext cx="6051600" cy="226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644C9BB5-79AA-4D4A-B83E-21584F267D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65600" y="3836671"/>
            <a:ext cx="6051600" cy="226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4EE6623-BC24-402B-8EB5-D526C12B744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75732" y="1296000"/>
            <a:ext cx="4428000" cy="4676347"/>
          </a:xfr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7E1F19-9F9C-4AA8-99D6-D70DF6001040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10113F-1411-4C14-8B0E-6E74687220CD}"/>
              </a:ext>
            </a:extLst>
          </p:cNvPr>
          <p:cNvCxnSpPr/>
          <p:nvPr userDrawn="1"/>
        </p:nvCxnSpPr>
        <p:spPr>
          <a:xfrm>
            <a:off x="575734" y="1152000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F14BCE6-F6E5-463A-8883-701CD125F5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5732" y="360000"/>
            <a:ext cx="8820000" cy="75776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2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200" b="1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E90EF1-DE68-44F7-85C1-ADCACD5FB167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30F9C37-8220-4CF3-BBE7-F4F21E0AC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2492" y="6444000"/>
            <a:ext cx="1053774" cy="226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E8A74B61-50D3-3946-8366-1E447A2A84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C30E8503-1645-4F91-9BE2-A04DFDDA03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1200" y="297275"/>
            <a:ext cx="1286973" cy="691200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E0C58609-AD3F-4778-99B7-7E57EAA3C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000" y="6454800"/>
            <a:ext cx="1584000" cy="2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33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807B690-681D-40FE-8A16-41C6F3D5BD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66611" y="1346990"/>
            <a:ext cx="6049657" cy="475681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4EE6623-BC24-402B-8EB5-D526C12B744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75731" y="1274850"/>
            <a:ext cx="3924000" cy="4737028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1900"/>
            </a:lvl1pPr>
            <a:lvl2pPr>
              <a:lnSpc>
                <a:spcPct val="100000"/>
              </a:lnSpc>
              <a:spcAft>
                <a:spcPts val="1200"/>
              </a:spcAft>
              <a:defRPr sz="1900"/>
            </a:lvl2pPr>
            <a:lvl3pPr>
              <a:lnSpc>
                <a:spcPct val="100000"/>
              </a:lnSpc>
              <a:spcAft>
                <a:spcPts val="1200"/>
              </a:spcAft>
              <a:defRPr sz="1900"/>
            </a:lvl3pPr>
            <a:lvl4pPr>
              <a:lnSpc>
                <a:spcPct val="100000"/>
              </a:lnSpc>
              <a:spcAft>
                <a:spcPts val="1200"/>
              </a:spcAft>
              <a:defRPr sz="1900"/>
            </a:lvl4pPr>
            <a:lvl5pPr>
              <a:lnSpc>
                <a:spcPct val="100000"/>
              </a:lnSpc>
              <a:spcAft>
                <a:spcPts val="1200"/>
              </a:spcAft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7E1F19-9F9C-4AA8-99D6-D70DF6001040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6E5791-AF60-4D8A-97A3-5E432ADC8A65}"/>
              </a:ext>
            </a:extLst>
          </p:cNvPr>
          <p:cNvCxnSpPr/>
          <p:nvPr userDrawn="1"/>
        </p:nvCxnSpPr>
        <p:spPr>
          <a:xfrm>
            <a:off x="575734" y="1152000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193BFBA-9B41-4681-8E7F-829ECB3CCA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5732" y="360000"/>
            <a:ext cx="8820000" cy="75776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2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200" b="1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D1E203-1A70-429D-96C3-0503D787E124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80C4392-0082-4277-804F-70CEF5781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2492" y="6444000"/>
            <a:ext cx="1053774" cy="226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E8A74B61-50D3-3946-8366-1E447A2A84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5A40551E-35CD-4AB1-B95E-C069DD6EC2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1200" y="297275"/>
            <a:ext cx="1286973" cy="69120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7BA1AB46-8E8E-4697-902F-343678BB38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000" y="6454800"/>
            <a:ext cx="1584000" cy="2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09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06C182CF-2307-477B-88F5-3F62ABC2644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75735" y="2743200"/>
            <a:ext cx="11052739" cy="356158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4EE6623-BC24-402B-8EB5-D526C12B744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75731" y="1296000"/>
            <a:ext cx="4644000" cy="2024154"/>
          </a:xfrm>
        </p:spPr>
        <p:txBody>
          <a:bodyPr/>
          <a:lstStyle>
            <a:lvl1pPr>
              <a:lnSpc>
                <a:spcPct val="100000"/>
              </a:lnSpc>
              <a:spcAft>
                <a:spcPts val="1000"/>
              </a:spcAft>
              <a:defRPr sz="1400"/>
            </a:lvl1pPr>
            <a:lvl2pPr>
              <a:lnSpc>
                <a:spcPct val="100000"/>
              </a:lnSpc>
              <a:spcAft>
                <a:spcPts val="1000"/>
              </a:spcAft>
              <a:defRPr sz="1400"/>
            </a:lvl2pPr>
            <a:lvl3pPr>
              <a:lnSpc>
                <a:spcPct val="100000"/>
              </a:lnSpc>
              <a:spcAft>
                <a:spcPts val="1000"/>
              </a:spcAft>
              <a:defRPr sz="1400"/>
            </a:lvl3pPr>
            <a:lvl4pPr>
              <a:lnSpc>
                <a:spcPct val="100000"/>
              </a:lnSpc>
              <a:spcAft>
                <a:spcPts val="1000"/>
              </a:spcAft>
              <a:defRPr sz="1400"/>
            </a:lvl4pPr>
            <a:lvl5pPr>
              <a:lnSpc>
                <a:spcPct val="100000"/>
              </a:lnSpc>
              <a:spcAft>
                <a:spcPts val="10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7E1F19-9F9C-4AA8-99D6-D70DF6001040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63B50D-E5D1-49FF-9777-D09563A62392}"/>
              </a:ext>
            </a:extLst>
          </p:cNvPr>
          <p:cNvCxnSpPr/>
          <p:nvPr userDrawn="1"/>
        </p:nvCxnSpPr>
        <p:spPr>
          <a:xfrm>
            <a:off x="575734" y="1152000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BBF8029-C7B5-424D-B860-0955CA26EB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5732" y="360000"/>
            <a:ext cx="8820000" cy="75776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2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200" b="1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E0F924-7EAD-45B0-BE6A-E4BE30E7B646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B6F2D72-4BAB-4521-955D-A871601C4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2492" y="6444000"/>
            <a:ext cx="1053774" cy="226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E8A74B61-50D3-3946-8366-1E447A2A84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AEE4A69C-6931-42B4-92C4-74ABB8C9F3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1200" y="297275"/>
            <a:ext cx="1286973" cy="691200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00ABB01B-466F-4AE3-AEC3-39D8558E49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000" y="6454800"/>
            <a:ext cx="1584000" cy="2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74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06C182CF-2307-477B-88F5-3F62ABC2644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3709481" y="1332000"/>
            <a:ext cx="7918992" cy="48072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4EE6623-BC24-402B-8EB5-D526C12B744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75731" y="1296000"/>
            <a:ext cx="4464000" cy="202415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/>
            </a:lvl1pPr>
            <a:lvl2pPr marL="0" indent="0">
              <a:lnSpc>
                <a:spcPct val="100000"/>
              </a:lnSpc>
              <a:spcAft>
                <a:spcPts val="1000"/>
              </a:spcAft>
              <a:buNone/>
              <a:defRPr sz="1400"/>
            </a:lvl2pPr>
            <a:lvl3pPr marL="204788" indent="-204788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spcAft>
                <a:spcPts val="1000"/>
              </a:spcAft>
              <a:defRPr sz="1400"/>
            </a:lvl4pPr>
            <a:lvl5pPr>
              <a:lnSpc>
                <a:spcPct val="100000"/>
              </a:lnSpc>
              <a:spcAft>
                <a:spcPts val="10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7E1F19-9F9C-4AA8-99D6-D70DF6001040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FE6740-5475-4C95-83B3-B418FB2780C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75731" y="4304051"/>
            <a:ext cx="2520000" cy="143016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/>
            </a:lvl1pPr>
            <a:lvl2pPr marL="0" indent="0">
              <a:lnSpc>
                <a:spcPct val="100000"/>
              </a:lnSpc>
              <a:spcAft>
                <a:spcPts val="1000"/>
              </a:spcAft>
              <a:buNone/>
              <a:defRPr sz="1400"/>
            </a:lvl2pPr>
            <a:lvl3pPr marL="204788" indent="-204788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spcAft>
                <a:spcPts val="1000"/>
              </a:spcAft>
              <a:defRPr sz="1400"/>
            </a:lvl4pPr>
            <a:lvl5pPr>
              <a:lnSpc>
                <a:spcPct val="100000"/>
              </a:lnSpc>
              <a:spcAft>
                <a:spcPts val="10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929B50-4DA3-4720-B3A8-0D995E2C015C}"/>
              </a:ext>
            </a:extLst>
          </p:cNvPr>
          <p:cNvCxnSpPr/>
          <p:nvPr userDrawn="1"/>
        </p:nvCxnSpPr>
        <p:spPr>
          <a:xfrm>
            <a:off x="575734" y="1152000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EFABBC6-CF42-43EF-8E04-52B1DBE4D2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5733" y="360000"/>
            <a:ext cx="8820000" cy="75776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2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200" b="1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2253C1-700F-4D85-92DD-747AA19BECA2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5C06276-E20D-4A7B-9EBE-FC1C0DC1C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2492" y="6444000"/>
            <a:ext cx="1053774" cy="226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E8A74B61-50D3-3946-8366-1E447A2A84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3F1C7F95-8EB4-4B90-A19F-4886B1BCD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1200" y="297275"/>
            <a:ext cx="1286973" cy="691200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CBD8616-E751-46EC-8873-8FBE34CA59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000" y="6454800"/>
            <a:ext cx="1584000" cy="2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25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3">
            <a:extLst>
              <a:ext uri="{FF2B5EF4-FFF2-40B4-BE49-F238E27FC236}">
                <a16:creationId xmlns:a16="http://schemas.microsoft.com/office/drawing/2014/main" id="{B16641C7-EDC6-453E-96E3-EE5ED8D165EA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75730" y="3028030"/>
            <a:ext cx="2719609" cy="319288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06C182CF-2307-477B-88F5-3F62ABC2644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098766" y="1269723"/>
            <a:ext cx="1244447" cy="226263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4EE6623-BC24-402B-8EB5-D526C12B744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73235" y="1298173"/>
            <a:ext cx="2722105" cy="1650948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400" b="1"/>
            </a:lvl1pPr>
            <a:lvl2pPr>
              <a:lnSpc>
                <a:spcPct val="100000"/>
              </a:lnSpc>
              <a:spcAft>
                <a:spcPts val="800"/>
              </a:spcAft>
              <a:defRPr sz="1400" b="1"/>
            </a:lvl2pPr>
            <a:lvl3pPr>
              <a:lnSpc>
                <a:spcPct val="100000"/>
              </a:lnSpc>
              <a:spcAft>
                <a:spcPts val="1000"/>
              </a:spcAft>
              <a:defRPr sz="1400" b="1"/>
            </a:lvl3pPr>
            <a:lvl4pPr>
              <a:lnSpc>
                <a:spcPct val="100000"/>
              </a:lnSpc>
              <a:spcAft>
                <a:spcPts val="1000"/>
              </a:spcAft>
              <a:defRPr sz="1400" b="1"/>
            </a:lvl4pPr>
            <a:lvl5pPr>
              <a:lnSpc>
                <a:spcPct val="100000"/>
              </a:lnSpc>
              <a:spcAft>
                <a:spcPts val="1000"/>
              </a:spcAft>
              <a:defRPr sz="14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7E1F19-9F9C-4AA8-99D6-D70DF6001040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FE6740-5475-4C95-83B3-B418FB2780C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742265" y="1301578"/>
            <a:ext cx="5148000" cy="2311112"/>
          </a:xfrm>
        </p:spPr>
        <p:txBody>
          <a:bodyPr numCol="2" spcCol="288000"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ct val="100000"/>
              </a:lnSpc>
              <a:spcAft>
                <a:spcPts val="800"/>
              </a:spcAft>
              <a:defRPr sz="1200"/>
            </a:lvl2pPr>
            <a:lvl3pPr>
              <a:lnSpc>
                <a:spcPct val="100000"/>
              </a:lnSpc>
              <a:spcAft>
                <a:spcPts val="800"/>
              </a:spcAft>
              <a:defRPr sz="1200"/>
            </a:lvl3pPr>
            <a:lvl4pPr>
              <a:lnSpc>
                <a:spcPct val="100000"/>
              </a:lnSpc>
              <a:spcAft>
                <a:spcPts val="800"/>
              </a:spcAft>
              <a:defRPr sz="1200"/>
            </a:lvl4pPr>
            <a:lvl5pPr>
              <a:lnSpc>
                <a:spcPct val="100000"/>
              </a:lnSpc>
              <a:spcAft>
                <a:spcPts val="8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hart Placeholder 3">
            <a:extLst>
              <a:ext uri="{FF2B5EF4-FFF2-40B4-BE49-F238E27FC236}">
                <a16:creationId xmlns:a16="http://schemas.microsoft.com/office/drawing/2014/main" id="{AA471CCB-1C6A-484D-9B20-DC52FC97FC47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10443284" y="1269724"/>
            <a:ext cx="1244448" cy="2262634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9" name="Chart Placeholder 3">
            <a:extLst>
              <a:ext uri="{FF2B5EF4-FFF2-40B4-BE49-F238E27FC236}">
                <a16:creationId xmlns:a16="http://schemas.microsoft.com/office/drawing/2014/main" id="{409895DF-01FE-4D0F-AA7A-ECAA69F027F1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3742265" y="3651270"/>
            <a:ext cx="5223360" cy="256964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2B8BAB1-4D24-498C-A011-E2638A47E94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9167732" y="3716858"/>
            <a:ext cx="2520000" cy="2504060"/>
          </a:xfrm>
        </p:spPr>
        <p:txBody>
          <a:bodyPr numCol="1" spcCol="0"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ct val="100000"/>
              </a:lnSpc>
              <a:spcAft>
                <a:spcPts val="800"/>
              </a:spcAft>
              <a:defRPr sz="1200"/>
            </a:lvl2pPr>
            <a:lvl3pPr>
              <a:lnSpc>
                <a:spcPct val="100000"/>
              </a:lnSpc>
              <a:spcAft>
                <a:spcPts val="800"/>
              </a:spcAft>
              <a:defRPr sz="1200"/>
            </a:lvl3pPr>
            <a:lvl4pPr>
              <a:lnSpc>
                <a:spcPct val="100000"/>
              </a:lnSpc>
              <a:spcAft>
                <a:spcPts val="800"/>
              </a:spcAft>
              <a:defRPr sz="1200"/>
            </a:lvl4pPr>
            <a:lvl5pPr>
              <a:lnSpc>
                <a:spcPct val="100000"/>
              </a:lnSpc>
              <a:spcAft>
                <a:spcPts val="8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D91E67-AB24-42DC-B4C9-3C5F413F9170}"/>
              </a:ext>
            </a:extLst>
          </p:cNvPr>
          <p:cNvCxnSpPr/>
          <p:nvPr userDrawn="1"/>
        </p:nvCxnSpPr>
        <p:spPr>
          <a:xfrm>
            <a:off x="575734" y="1152000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0B7463A0-8B1B-4FAB-8986-14079A990B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5733" y="360000"/>
            <a:ext cx="8820000" cy="75776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2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200" b="1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4634A03-A49C-48F4-85CB-6D31EC54D5B3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04FF11E3-2678-44AA-82EB-C47735698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2492" y="6444000"/>
            <a:ext cx="1053774" cy="226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E8A74B61-50D3-3946-8366-1E447A2A84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2475A4AF-9EF7-4D2E-8AA0-A93C10C40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1200" y="297275"/>
            <a:ext cx="1286973" cy="691200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523CC68C-F9A6-434A-8E64-4A2A87E9F2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000" y="6454800"/>
            <a:ext cx="1584000" cy="2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0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C379E5C9-AB10-440B-A4AE-BE9CD3C86A0B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1681-1ADC-4A8D-A178-8055B1B1E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5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BEF6008-88DA-43C1-84FB-612AD65B16B4}"/>
              </a:ext>
            </a:extLst>
          </p:cNvPr>
          <p:cNvSpPr/>
          <p:nvPr userDrawn="1"/>
        </p:nvSpPr>
        <p:spPr>
          <a:xfrm>
            <a:off x="0" y="0"/>
            <a:ext cx="12200709" cy="6217889"/>
          </a:xfrm>
          <a:custGeom>
            <a:avLst/>
            <a:gdLst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92000 w 12192000"/>
              <a:gd name="connsiteY2" fmla="*/ 6456935 h 6456935"/>
              <a:gd name="connsiteX3" fmla="*/ 0 w 12192000"/>
              <a:gd name="connsiteY3" fmla="*/ 6456935 h 6456935"/>
              <a:gd name="connsiteX4" fmla="*/ 0 w 12192000"/>
              <a:gd name="connsiteY4" fmla="*/ 0 h 6456935"/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72950 w 12192000"/>
              <a:gd name="connsiteY2" fmla="*/ 4666235 h 6456935"/>
              <a:gd name="connsiteX3" fmla="*/ 12192000 w 12192000"/>
              <a:gd name="connsiteY3" fmla="*/ 6456935 h 6456935"/>
              <a:gd name="connsiteX4" fmla="*/ 0 w 12192000"/>
              <a:gd name="connsiteY4" fmla="*/ 6456935 h 6456935"/>
              <a:gd name="connsiteX5" fmla="*/ 0 w 12192000"/>
              <a:gd name="connsiteY5" fmla="*/ 0 h 6456935"/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72950 w 12192000"/>
              <a:gd name="connsiteY2" fmla="*/ 4666235 h 6456935"/>
              <a:gd name="connsiteX3" fmla="*/ 0 w 12192000"/>
              <a:gd name="connsiteY3" fmla="*/ 6456935 h 6456935"/>
              <a:gd name="connsiteX4" fmla="*/ 0 w 12192000"/>
              <a:gd name="connsiteY4" fmla="*/ 0 h 6456935"/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72950 w 12192000"/>
              <a:gd name="connsiteY2" fmla="*/ 4609085 h 6456935"/>
              <a:gd name="connsiteX3" fmla="*/ 0 w 12192000"/>
              <a:gd name="connsiteY3" fmla="*/ 6456935 h 6456935"/>
              <a:gd name="connsiteX4" fmla="*/ 0 w 12192000"/>
              <a:gd name="connsiteY4" fmla="*/ 0 h 6456935"/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86598 w 12192000"/>
              <a:gd name="connsiteY2" fmla="*/ 4663676 h 6456935"/>
              <a:gd name="connsiteX3" fmla="*/ 0 w 12192000"/>
              <a:gd name="connsiteY3" fmla="*/ 6456935 h 6456935"/>
              <a:gd name="connsiteX4" fmla="*/ 0 w 12192000"/>
              <a:gd name="connsiteY4" fmla="*/ 0 h 6456935"/>
              <a:gd name="connsiteX0" fmla="*/ 0 w 12200432"/>
              <a:gd name="connsiteY0" fmla="*/ 0 h 6456935"/>
              <a:gd name="connsiteX1" fmla="*/ 12192000 w 12200432"/>
              <a:gd name="connsiteY1" fmla="*/ 0 h 6456935"/>
              <a:gd name="connsiteX2" fmla="*/ 12200246 w 12200432"/>
              <a:gd name="connsiteY2" fmla="*/ 4663676 h 6456935"/>
              <a:gd name="connsiteX3" fmla="*/ 0 w 12200432"/>
              <a:gd name="connsiteY3" fmla="*/ 6456935 h 6456935"/>
              <a:gd name="connsiteX4" fmla="*/ 0 w 12200432"/>
              <a:gd name="connsiteY4" fmla="*/ 0 h 6456935"/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84748 w 12192000"/>
              <a:gd name="connsiteY2" fmla="*/ 4378711 h 6456935"/>
              <a:gd name="connsiteX3" fmla="*/ 0 w 12192000"/>
              <a:gd name="connsiteY3" fmla="*/ 6456935 h 6456935"/>
              <a:gd name="connsiteX4" fmla="*/ 0 w 12192000"/>
              <a:gd name="connsiteY4" fmla="*/ 0 h 6456935"/>
              <a:gd name="connsiteX0" fmla="*/ 0 w 12192000"/>
              <a:gd name="connsiteY0" fmla="*/ 0 h 6725137"/>
              <a:gd name="connsiteX1" fmla="*/ 12192000 w 12192000"/>
              <a:gd name="connsiteY1" fmla="*/ 0 h 6725137"/>
              <a:gd name="connsiteX2" fmla="*/ 12184748 w 12192000"/>
              <a:gd name="connsiteY2" fmla="*/ 4378711 h 6725137"/>
              <a:gd name="connsiteX3" fmla="*/ 0 w 12192000"/>
              <a:gd name="connsiteY3" fmla="*/ 6725137 h 6725137"/>
              <a:gd name="connsiteX4" fmla="*/ 0 w 12192000"/>
              <a:gd name="connsiteY4" fmla="*/ 0 h 6725137"/>
              <a:gd name="connsiteX0" fmla="*/ 0 w 12200432"/>
              <a:gd name="connsiteY0" fmla="*/ 0 h 6725137"/>
              <a:gd name="connsiteX1" fmla="*/ 12192000 w 12200432"/>
              <a:gd name="connsiteY1" fmla="*/ 0 h 6725137"/>
              <a:gd name="connsiteX2" fmla="*/ 12200246 w 12200432"/>
              <a:gd name="connsiteY2" fmla="*/ 4378711 h 6725137"/>
              <a:gd name="connsiteX3" fmla="*/ 0 w 12200432"/>
              <a:gd name="connsiteY3" fmla="*/ 6725137 h 6725137"/>
              <a:gd name="connsiteX4" fmla="*/ 0 w 12200432"/>
              <a:gd name="connsiteY4" fmla="*/ 0 h 6725137"/>
              <a:gd name="connsiteX0" fmla="*/ 0 w 12200432"/>
              <a:gd name="connsiteY0" fmla="*/ 0 h 6725137"/>
              <a:gd name="connsiteX1" fmla="*/ 12192000 w 12200432"/>
              <a:gd name="connsiteY1" fmla="*/ 0 h 6725137"/>
              <a:gd name="connsiteX2" fmla="*/ 12200246 w 12200432"/>
              <a:gd name="connsiteY2" fmla="*/ 4378711 h 6725137"/>
              <a:gd name="connsiteX3" fmla="*/ 0 w 12200432"/>
              <a:gd name="connsiteY3" fmla="*/ 6725137 h 6725137"/>
              <a:gd name="connsiteX4" fmla="*/ 0 w 12200432"/>
              <a:gd name="connsiteY4" fmla="*/ 0 h 6725137"/>
              <a:gd name="connsiteX0" fmla="*/ 0 w 12200432"/>
              <a:gd name="connsiteY0" fmla="*/ 0 h 6725137"/>
              <a:gd name="connsiteX1" fmla="*/ 12192000 w 12200432"/>
              <a:gd name="connsiteY1" fmla="*/ 0 h 6725137"/>
              <a:gd name="connsiteX2" fmla="*/ 12200246 w 12200432"/>
              <a:gd name="connsiteY2" fmla="*/ 4378711 h 6725137"/>
              <a:gd name="connsiteX3" fmla="*/ 0 w 12200432"/>
              <a:gd name="connsiteY3" fmla="*/ 6725137 h 6725137"/>
              <a:gd name="connsiteX4" fmla="*/ 0 w 12200432"/>
              <a:gd name="connsiteY4" fmla="*/ 0 h 6725137"/>
              <a:gd name="connsiteX0" fmla="*/ 0 w 12200825"/>
              <a:gd name="connsiteY0" fmla="*/ 0 h 6725137"/>
              <a:gd name="connsiteX1" fmla="*/ 12200709 w 12200825"/>
              <a:gd name="connsiteY1" fmla="*/ 0 h 6725137"/>
              <a:gd name="connsiteX2" fmla="*/ 12200246 w 12200825"/>
              <a:gd name="connsiteY2" fmla="*/ 4378711 h 6725137"/>
              <a:gd name="connsiteX3" fmla="*/ 0 w 12200825"/>
              <a:gd name="connsiteY3" fmla="*/ 6725137 h 6725137"/>
              <a:gd name="connsiteX4" fmla="*/ 0 w 12200825"/>
              <a:gd name="connsiteY4" fmla="*/ 0 h 6725137"/>
              <a:gd name="connsiteX0" fmla="*/ 0 w 12200709"/>
              <a:gd name="connsiteY0" fmla="*/ 0 h 6725137"/>
              <a:gd name="connsiteX1" fmla="*/ 12200709 w 12200709"/>
              <a:gd name="connsiteY1" fmla="*/ 0 h 6725137"/>
              <a:gd name="connsiteX2" fmla="*/ 12200246 w 12200709"/>
              <a:gd name="connsiteY2" fmla="*/ 4378711 h 6725137"/>
              <a:gd name="connsiteX3" fmla="*/ 0 w 12200709"/>
              <a:gd name="connsiteY3" fmla="*/ 6725137 h 6725137"/>
              <a:gd name="connsiteX4" fmla="*/ 0 w 12200709"/>
              <a:gd name="connsiteY4" fmla="*/ 0 h 672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709" h="6725137">
                <a:moveTo>
                  <a:pt x="0" y="0"/>
                </a:moveTo>
                <a:lnTo>
                  <a:pt x="12200709" y="0"/>
                </a:lnTo>
                <a:cubicBezTo>
                  <a:pt x="12198908" y="1554559"/>
                  <a:pt x="12193338" y="2795895"/>
                  <a:pt x="12200246" y="4378711"/>
                </a:cubicBezTo>
                <a:lnTo>
                  <a:pt x="0" y="67251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76000" y="1512000"/>
            <a:ext cx="7888076" cy="1050505"/>
          </a:xfrm>
        </p:spPr>
        <p:txBody>
          <a:bodyPr anchor="t"/>
          <a:lstStyle>
            <a:lvl1pPr algn="l">
              <a:lnSpc>
                <a:spcPct val="100000"/>
              </a:lnSpc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576000" y="2851200"/>
            <a:ext cx="7866856" cy="1050505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 descr="A picture containing object&#10;&#10;Description automatically generated">
            <a:extLst>
              <a:ext uri="{FF2B5EF4-FFF2-40B4-BE49-F238E27FC236}">
                <a16:creationId xmlns:a16="http://schemas.microsoft.com/office/drawing/2014/main" id="{AAEA9039-A22A-4BCD-8E9C-84A5325C0B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9446" y="5931207"/>
            <a:ext cx="5825368" cy="5400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C0404359-0FE5-47FC-AB8B-1C34DB4A2E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11880" y="4991482"/>
            <a:ext cx="2754000" cy="46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1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42F3-CBDD-4F25-85E7-3329FBBF503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DFDA-90D5-46A4-ABAC-8C87323E3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80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42F3-CBDD-4F25-85E7-3329FBBF503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DFDA-90D5-46A4-ABAC-8C87323E3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36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42F3-CBDD-4F25-85E7-3329FBBF503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DFDA-90D5-46A4-ABAC-8C87323E3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88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42F3-CBDD-4F25-85E7-3329FBBF503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DFDA-90D5-46A4-ABAC-8C87323E3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31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42F3-CBDD-4F25-85E7-3329FBBF503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DFDA-90D5-46A4-ABAC-8C87323E3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4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42F3-CBDD-4F25-85E7-3329FBBF503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DFDA-90D5-46A4-ABAC-8C87323E3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00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42F3-CBDD-4F25-85E7-3329FBBF503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DFDA-90D5-46A4-ABAC-8C87323E3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71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42F3-CBDD-4F25-85E7-3329FBBF503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DFDA-90D5-46A4-ABAC-8C87323E3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83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42F3-CBDD-4F25-85E7-3329FBBF503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DFDA-90D5-46A4-ABAC-8C87323E3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84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42F3-CBDD-4F25-85E7-3329FBBF503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DFDA-90D5-46A4-ABAC-8C87323E3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5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/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>
            <a:extLst>
              <a:ext uri="{FF2B5EF4-FFF2-40B4-BE49-F238E27FC236}">
                <a16:creationId xmlns:a16="http://schemas.microsoft.com/office/drawing/2014/main" id="{785B48DE-7385-42EF-89B2-A328D575CA50}"/>
              </a:ext>
            </a:extLst>
          </p:cNvPr>
          <p:cNvSpPr/>
          <p:nvPr userDrawn="1"/>
        </p:nvSpPr>
        <p:spPr>
          <a:xfrm>
            <a:off x="0" y="0"/>
            <a:ext cx="12200709" cy="6217889"/>
          </a:xfrm>
          <a:custGeom>
            <a:avLst/>
            <a:gdLst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92000 w 12192000"/>
              <a:gd name="connsiteY2" fmla="*/ 6456935 h 6456935"/>
              <a:gd name="connsiteX3" fmla="*/ 0 w 12192000"/>
              <a:gd name="connsiteY3" fmla="*/ 6456935 h 6456935"/>
              <a:gd name="connsiteX4" fmla="*/ 0 w 12192000"/>
              <a:gd name="connsiteY4" fmla="*/ 0 h 6456935"/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72950 w 12192000"/>
              <a:gd name="connsiteY2" fmla="*/ 4666235 h 6456935"/>
              <a:gd name="connsiteX3" fmla="*/ 12192000 w 12192000"/>
              <a:gd name="connsiteY3" fmla="*/ 6456935 h 6456935"/>
              <a:gd name="connsiteX4" fmla="*/ 0 w 12192000"/>
              <a:gd name="connsiteY4" fmla="*/ 6456935 h 6456935"/>
              <a:gd name="connsiteX5" fmla="*/ 0 w 12192000"/>
              <a:gd name="connsiteY5" fmla="*/ 0 h 6456935"/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72950 w 12192000"/>
              <a:gd name="connsiteY2" fmla="*/ 4666235 h 6456935"/>
              <a:gd name="connsiteX3" fmla="*/ 0 w 12192000"/>
              <a:gd name="connsiteY3" fmla="*/ 6456935 h 6456935"/>
              <a:gd name="connsiteX4" fmla="*/ 0 w 12192000"/>
              <a:gd name="connsiteY4" fmla="*/ 0 h 6456935"/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72950 w 12192000"/>
              <a:gd name="connsiteY2" fmla="*/ 4609085 h 6456935"/>
              <a:gd name="connsiteX3" fmla="*/ 0 w 12192000"/>
              <a:gd name="connsiteY3" fmla="*/ 6456935 h 6456935"/>
              <a:gd name="connsiteX4" fmla="*/ 0 w 12192000"/>
              <a:gd name="connsiteY4" fmla="*/ 0 h 6456935"/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86598 w 12192000"/>
              <a:gd name="connsiteY2" fmla="*/ 4663676 h 6456935"/>
              <a:gd name="connsiteX3" fmla="*/ 0 w 12192000"/>
              <a:gd name="connsiteY3" fmla="*/ 6456935 h 6456935"/>
              <a:gd name="connsiteX4" fmla="*/ 0 w 12192000"/>
              <a:gd name="connsiteY4" fmla="*/ 0 h 6456935"/>
              <a:gd name="connsiteX0" fmla="*/ 0 w 12200432"/>
              <a:gd name="connsiteY0" fmla="*/ 0 h 6456935"/>
              <a:gd name="connsiteX1" fmla="*/ 12192000 w 12200432"/>
              <a:gd name="connsiteY1" fmla="*/ 0 h 6456935"/>
              <a:gd name="connsiteX2" fmla="*/ 12200246 w 12200432"/>
              <a:gd name="connsiteY2" fmla="*/ 4663676 h 6456935"/>
              <a:gd name="connsiteX3" fmla="*/ 0 w 12200432"/>
              <a:gd name="connsiteY3" fmla="*/ 6456935 h 6456935"/>
              <a:gd name="connsiteX4" fmla="*/ 0 w 12200432"/>
              <a:gd name="connsiteY4" fmla="*/ 0 h 6456935"/>
              <a:gd name="connsiteX0" fmla="*/ 0 w 12192000"/>
              <a:gd name="connsiteY0" fmla="*/ 0 h 6456935"/>
              <a:gd name="connsiteX1" fmla="*/ 12192000 w 12192000"/>
              <a:gd name="connsiteY1" fmla="*/ 0 h 6456935"/>
              <a:gd name="connsiteX2" fmla="*/ 12184748 w 12192000"/>
              <a:gd name="connsiteY2" fmla="*/ 4378711 h 6456935"/>
              <a:gd name="connsiteX3" fmla="*/ 0 w 12192000"/>
              <a:gd name="connsiteY3" fmla="*/ 6456935 h 6456935"/>
              <a:gd name="connsiteX4" fmla="*/ 0 w 12192000"/>
              <a:gd name="connsiteY4" fmla="*/ 0 h 6456935"/>
              <a:gd name="connsiteX0" fmla="*/ 0 w 12192000"/>
              <a:gd name="connsiteY0" fmla="*/ 0 h 6725137"/>
              <a:gd name="connsiteX1" fmla="*/ 12192000 w 12192000"/>
              <a:gd name="connsiteY1" fmla="*/ 0 h 6725137"/>
              <a:gd name="connsiteX2" fmla="*/ 12184748 w 12192000"/>
              <a:gd name="connsiteY2" fmla="*/ 4378711 h 6725137"/>
              <a:gd name="connsiteX3" fmla="*/ 0 w 12192000"/>
              <a:gd name="connsiteY3" fmla="*/ 6725137 h 6725137"/>
              <a:gd name="connsiteX4" fmla="*/ 0 w 12192000"/>
              <a:gd name="connsiteY4" fmla="*/ 0 h 6725137"/>
              <a:gd name="connsiteX0" fmla="*/ 0 w 12200432"/>
              <a:gd name="connsiteY0" fmla="*/ 0 h 6725137"/>
              <a:gd name="connsiteX1" fmla="*/ 12192000 w 12200432"/>
              <a:gd name="connsiteY1" fmla="*/ 0 h 6725137"/>
              <a:gd name="connsiteX2" fmla="*/ 12200246 w 12200432"/>
              <a:gd name="connsiteY2" fmla="*/ 4378711 h 6725137"/>
              <a:gd name="connsiteX3" fmla="*/ 0 w 12200432"/>
              <a:gd name="connsiteY3" fmla="*/ 6725137 h 6725137"/>
              <a:gd name="connsiteX4" fmla="*/ 0 w 12200432"/>
              <a:gd name="connsiteY4" fmla="*/ 0 h 6725137"/>
              <a:gd name="connsiteX0" fmla="*/ 0 w 12200432"/>
              <a:gd name="connsiteY0" fmla="*/ 0 h 6725137"/>
              <a:gd name="connsiteX1" fmla="*/ 12192000 w 12200432"/>
              <a:gd name="connsiteY1" fmla="*/ 0 h 6725137"/>
              <a:gd name="connsiteX2" fmla="*/ 12200246 w 12200432"/>
              <a:gd name="connsiteY2" fmla="*/ 4378711 h 6725137"/>
              <a:gd name="connsiteX3" fmla="*/ 0 w 12200432"/>
              <a:gd name="connsiteY3" fmla="*/ 6725137 h 6725137"/>
              <a:gd name="connsiteX4" fmla="*/ 0 w 12200432"/>
              <a:gd name="connsiteY4" fmla="*/ 0 h 6725137"/>
              <a:gd name="connsiteX0" fmla="*/ 0 w 12200432"/>
              <a:gd name="connsiteY0" fmla="*/ 0 h 6725137"/>
              <a:gd name="connsiteX1" fmla="*/ 12192000 w 12200432"/>
              <a:gd name="connsiteY1" fmla="*/ 0 h 6725137"/>
              <a:gd name="connsiteX2" fmla="*/ 12200246 w 12200432"/>
              <a:gd name="connsiteY2" fmla="*/ 4378711 h 6725137"/>
              <a:gd name="connsiteX3" fmla="*/ 0 w 12200432"/>
              <a:gd name="connsiteY3" fmla="*/ 6725137 h 6725137"/>
              <a:gd name="connsiteX4" fmla="*/ 0 w 12200432"/>
              <a:gd name="connsiteY4" fmla="*/ 0 h 6725137"/>
              <a:gd name="connsiteX0" fmla="*/ 0 w 12200825"/>
              <a:gd name="connsiteY0" fmla="*/ 0 h 6725137"/>
              <a:gd name="connsiteX1" fmla="*/ 12200709 w 12200825"/>
              <a:gd name="connsiteY1" fmla="*/ 0 h 6725137"/>
              <a:gd name="connsiteX2" fmla="*/ 12200246 w 12200825"/>
              <a:gd name="connsiteY2" fmla="*/ 4378711 h 6725137"/>
              <a:gd name="connsiteX3" fmla="*/ 0 w 12200825"/>
              <a:gd name="connsiteY3" fmla="*/ 6725137 h 6725137"/>
              <a:gd name="connsiteX4" fmla="*/ 0 w 12200825"/>
              <a:gd name="connsiteY4" fmla="*/ 0 h 6725137"/>
              <a:gd name="connsiteX0" fmla="*/ 0 w 12200709"/>
              <a:gd name="connsiteY0" fmla="*/ 0 h 6725137"/>
              <a:gd name="connsiteX1" fmla="*/ 12200709 w 12200709"/>
              <a:gd name="connsiteY1" fmla="*/ 0 h 6725137"/>
              <a:gd name="connsiteX2" fmla="*/ 12200246 w 12200709"/>
              <a:gd name="connsiteY2" fmla="*/ 4378711 h 6725137"/>
              <a:gd name="connsiteX3" fmla="*/ 0 w 12200709"/>
              <a:gd name="connsiteY3" fmla="*/ 6725137 h 6725137"/>
              <a:gd name="connsiteX4" fmla="*/ 0 w 12200709"/>
              <a:gd name="connsiteY4" fmla="*/ 0 h 672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709" h="6725137">
                <a:moveTo>
                  <a:pt x="0" y="0"/>
                </a:moveTo>
                <a:lnTo>
                  <a:pt x="12200709" y="0"/>
                </a:lnTo>
                <a:cubicBezTo>
                  <a:pt x="12198908" y="1554559"/>
                  <a:pt x="12193338" y="2795895"/>
                  <a:pt x="12200246" y="4378711"/>
                </a:cubicBezTo>
                <a:lnTo>
                  <a:pt x="0" y="67251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76000" y="1512000"/>
            <a:ext cx="7888076" cy="1050505"/>
          </a:xfrm>
        </p:spPr>
        <p:txBody>
          <a:bodyPr anchor="t"/>
          <a:lstStyle>
            <a:lvl1pPr algn="l">
              <a:lnSpc>
                <a:spcPct val="100000"/>
              </a:lnSpc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576000" y="2851200"/>
            <a:ext cx="7866856" cy="1050505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ACF8BF10-CA97-4D12-8FBB-C9B8B8D61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9446" y="5931207"/>
            <a:ext cx="5825368" cy="5400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88C45B59-3CBE-4DCD-8652-3577489A54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11880" y="4991482"/>
            <a:ext cx="2754000" cy="46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372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42F3-CBDD-4F25-85E7-3329FBBF503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DFDA-90D5-46A4-ABAC-8C87323E307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5638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42F3-CBDD-4F25-85E7-3329FBBF503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DFDA-90D5-46A4-ABAC-8C87323E3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72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42F3-CBDD-4F25-85E7-3329FBBF503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DFDA-90D5-46A4-ABAC-8C87323E307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4239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42F3-CBDD-4F25-85E7-3329FBBF503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DFDA-90D5-46A4-ABAC-8C87323E3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26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42F3-CBDD-4F25-85E7-3329FBBF503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DFDA-90D5-46A4-ABAC-8C87323E3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9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42F3-CBDD-4F25-85E7-3329FBBF503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DFDA-90D5-46A4-ABAC-8C87323E3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5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057" y="4052992"/>
            <a:ext cx="7888076" cy="1430480"/>
          </a:xfrm>
        </p:spPr>
        <p:txBody>
          <a:bodyPr anchor="t"/>
          <a:lstStyle>
            <a:lvl1pPr algn="l">
              <a:lnSpc>
                <a:spcPct val="100000"/>
              </a:lnSpc>
              <a:defRPr sz="48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2055" y="5684400"/>
            <a:ext cx="7888076" cy="648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538DB9-713C-488A-B7F0-DAB8314A70D1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039AED-30FA-4070-A718-70F3D70BC444}"/>
              </a:ext>
            </a:extLst>
          </p:cNvPr>
          <p:cNvSpPr txBox="1">
            <a:spLocks/>
          </p:cNvSpPr>
          <p:nvPr userDrawn="1"/>
        </p:nvSpPr>
        <p:spPr>
          <a:xfrm>
            <a:off x="10562492" y="6444000"/>
            <a:ext cx="1053774" cy="226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A74B61-50D3-3946-8366-1E447A2A8431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A95EF0-9119-4870-9869-511678643C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0266" y="297861"/>
            <a:ext cx="1296000" cy="692401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CDCCC9-F211-4279-8BC0-3F32A831E5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000" y="6454800"/>
            <a:ext cx="1591143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36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50">
          <p15:clr>
            <a:srgbClr val="FBAE40"/>
          </p15:clr>
        </p15:guide>
        <p15:guide id="4" orient="horz" pos="356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73D8C8E-92DF-43C5-A73A-D19FC13B67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057" y="4053600"/>
            <a:ext cx="7888076" cy="1430480"/>
          </a:xfrm>
        </p:spPr>
        <p:txBody>
          <a:bodyPr anchor="t"/>
          <a:lstStyle>
            <a:lvl1pPr algn="l">
              <a:lnSpc>
                <a:spcPct val="100000"/>
              </a:lnSpc>
              <a:defRPr sz="48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2055" y="5684400"/>
            <a:ext cx="7888076" cy="648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1B15D6-604D-4943-AA8D-91DA62543191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45C8C1A-E7E0-4090-A792-724CAAAC3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2492" y="6444000"/>
            <a:ext cx="1053774" cy="226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fld id="{E8A74B61-50D3-3946-8366-1E447A2A84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D90CF6-C58A-4713-98AB-8F3066DCC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0266" y="297861"/>
            <a:ext cx="1296000" cy="692401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69BEE1-FFBA-4086-A7FF-8D42797B40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6000" y="6454800"/>
            <a:ext cx="1591143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3" y="1296000"/>
            <a:ext cx="11040534" cy="4672042"/>
          </a:xfrm>
        </p:spPr>
        <p:txBody>
          <a:bodyPr/>
          <a:lstStyle>
            <a:lvl1pPr>
              <a:lnSpc>
                <a:spcPct val="100000"/>
              </a:lnSpc>
              <a:spcAft>
                <a:spcPts val="1000"/>
              </a:spcAft>
              <a:defRPr sz="1400"/>
            </a:lvl1pPr>
            <a:lvl2pPr>
              <a:lnSpc>
                <a:spcPct val="100000"/>
              </a:lnSpc>
              <a:spcAft>
                <a:spcPts val="1000"/>
              </a:spcAft>
              <a:defRPr sz="1400"/>
            </a:lvl2pPr>
            <a:lvl3pPr>
              <a:lnSpc>
                <a:spcPct val="100000"/>
              </a:lnSpc>
              <a:spcAft>
                <a:spcPts val="1000"/>
              </a:spcAft>
              <a:defRPr sz="1400"/>
            </a:lvl3pPr>
            <a:lvl4pPr>
              <a:lnSpc>
                <a:spcPct val="100000"/>
              </a:lnSpc>
              <a:spcAft>
                <a:spcPts val="1000"/>
              </a:spcAft>
              <a:defRPr sz="1400"/>
            </a:lvl4pPr>
            <a:lvl5pPr>
              <a:lnSpc>
                <a:spcPct val="100000"/>
              </a:lnSpc>
              <a:spcAft>
                <a:spcPts val="10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B0DE5A-C344-4BAC-8722-ED6064694F51}"/>
              </a:ext>
            </a:extLst>
          </p:cNvPr>
          <p:cNvCxnSpPr/>
          <p:nvPr userDrawn="1"/>
        </p:nvCxnSpPr>
        <p:spPr>
          <a:xfrm>
            <a:off x="575734" y="1152000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2EBC18-7749-44BC-8A96-07FDB000A7F3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6751FA5-EC29-4AC5-B137-4C6C024F9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2492" y="6444000"/>
            <a:ext cx="1053774" cy="226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E8A74B61-50D3-3946-8366-1E447A2A84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8A0E16CE-9A7C-44F5-A03B-7728183D5C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1200" y="297275"/>
            <a:ext cx="1286973" cy="69120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4CC65EEA-E854-465A-93BA-DB5FF997D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000" y="6454800"/>
            <a:ext cx="1584000" cy="26521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A7149E2-4316-4BF4-9362-5EED0C986A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5733" y="360000"/>
            <a:ext cx="8820000" cy="75776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2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200" b="1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7265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pos="7318">
          <p15:clr>
            <a:srgbClr val="FBAE40"/>
          </p15:clr>
        </p15:guide>
        <p15:guide id="3" orient="horz" pos="255">
          <p15:clr>
            <a:srgbClr val="FBAE40"/>
          </p15:clr>
        </p15:guide>
        <p15:guide id="4" orient="horz" pos="618">
          <p15:clr>
            <a:srgbClr val="FBAE40"/>
          </p15:clr>
        </p15:guide>
        <p15:guide id="5" orient="horz" pos="85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2pt Single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4CDBA2F-9D6C-4CFD-9CF6-39A106883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5732" y="360000"/>
            <a:ext cx="8820000" cy="75776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ts val="2600"/>
              </a:lnSpc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3" y="1260000"/>
            <a:ext cx="7632000" cy="4712169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2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22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Aft>
                <a:spcPts val="1200"/>
              </a:spcAft>
              <a:defRPr sz="22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Aft>
                <a:spcPts val="1200"/>
              </a:spcAft>
              <a:defRPr sz="2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Aft>
                <a:spcPts val="1200"/>
              </a:spcAft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2EBC18-7749-44BC-8A96-07FDB000A7F3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768914-65C9-47A1-AA75-8B11B7A63B00}"/>
              </a:ext>
            </a:extLst>
          </p:cNvPr>
          <p:cNvCxnSpPr/>
          <p:nvPr userDrawn="1"/>
        </p:nvCxnSpPr>
        <p:spPr>
          <a:xfrm>
            <a:off x="575734" y="1152000"/>
            <a:ext cx="110405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D780908-091B-4CBF-9C4C-134E9419E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2492" y="6444000"/>
            <a:ext cx="1053774" cy="226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fld id="{E8A74B61-50D3-3946-8366-1E447A2A84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BD77D34-CAB6-4966-A4F3-28F8D93CF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0266" y="297861"/>
            <a:ext cx="1296000" cy="692401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C5F276-E1EA-4684-90E2-595754F0B7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000" y="6454800"/>
            <a:ext cx="1591143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65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5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3" y="359999"/>
            <a:ext cx="8820000" cy="688473"/>
          </a:xfrm>
        </p:spPr>
        <p:txBody>
          <a:bodyPr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3" y="1296000"/>
            <a:ext cx="11040532" cy="4896000"/>
          </a:xfrm>
        </p:spPr>
        <p:txBody>
          <a:bodyPr numCol="2" spcCol="288000"/>
          <a:lstStyle>
            <a:lvl1pPr marL="324000" indent="0">
              <a:lnSpc>
                <a:spcPct val="100000"/>
              </a:lnSpc>
              <a:spcAft>
                <a:spcPts val="600"/>
              </a:spcAft>
              <a:tabLst/>
              <a:defRPr sz="1600" b="1">
                <a:solidFill>
                  <a:schemeClr val="accent3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None/>
              <a:tabLst>
                <a:tab pos="447675" algn="l"/>
              </a:tabLst>
              <a:defRPr sz="1600">
                <a:solidFill>
                  <a:schemeClr val="bg1"/>
                </a:solidFill>
              </a:defRPr>
            </a:lvl2pPr>
            <a:lvl3pPr marL="180000" indent="-216000">
              <a:lnSpc>
                <a:spcPts val="144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ts val="144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4pPr>
            <a:lvl5pPr>
              <a:lnSpc>
                <a:spcPts val="144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B0DE5A-C344-4BAC-8722-ED6064694F51}"/>
              </a:ext>
            </a:extLst>
          </p:cNvPr>
          <p:cNvCxnSpPr/>
          <p:nvPr userDrawn="1"/>
        </p:nvCxnSpPr>
        <p:spPr>
          <a:xfrm>
            <a:off x="575734" y="1152000"/>
            <a:ext cx="110405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2EBC18-7749-44BC-8A96-07FDB000A7F3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5607BA9-3467-4F06-83D5-B85028493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2492" y="6444000"/>
            <a:ext cx="1053774" cy="226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fld id="{E8A74B61-50D3-3946-8366-1E447A2A84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E64193-CC49-4734-8F9E-94E3C9DB9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0266" y="297861"/>
            <a:ext cx="1296000" cy="692401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EC8451-4BBD-42A0-B826-F2750BC18E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000" y="6454800"/>
            <a:ext cx="1591143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4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3" y="1296000"/>
            <a:ext cx="9180000" cy="4712170"/>
          </a:xfrm>
        </p:spPr>
        <p:txBody>
          <a:bodyPr numCol="2" spcCol="432000" rtlCol="0"/>
          <a:lstStyle>
            <a:lvl1pPr>
              <a:lnSpc>
                <a:spcPct val="100000"/>
              </a:lnSpc>
              <a:spcAft>
                <a:spcPts val="1000"/>
              </a:spcAft>
              <a:defRPr sz="1400"/>
            </a:lvl1pPr>
            <a:lvl2pPr marL="179388" indent="-179388">
              <a:lnSpc>
                <a:spcPct val="100000"/>
              </a:lnSpc>
              <a:spcAft>
                <a:spcPts val="1000"/>
              </a:spcAft>
              <a:defRPr sz="1400"/>
            </a:lvl2pPr>
            <a:lvl3pPr>
              <a:lnSpc>
                <a:spcPct val="100000"/>
              </a:lnSpc>
              <a:spcAft>
                <a:spcPts val="1000"/>
              </a:spcAft>
              <a:defRPr sz="1400"/>
            </a:lvl3pPr>
            <a:lvl4pPr>
              <a:lnSpc>
                <a:spcPct val="100000"/>
              </a:lnSpc>
              <a:spcAft>
                <a:spcPts val="1000"/>
              </a:spcAft>
              <a:defRPr sz="1400"/>
            </a:lvl4pPr>
            <a:lvl5pPr>
              <a:lnSpc>
                <a:spcPct val="100000"/>
              </a:lnSpc>
              <a:spcAft>
                <a:spcPts val="10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6E512F-17E5-411B-AD21-A17ACDD08764}"/>
              </a:ext>
            </a:extLst>
          </p:cNvPr>
          <p:cNvCxnSpPr/>
          <p:nvPr userDrawn="1"/>
        </p:nvCxnSpPr>
        <p:spPr>
          <a:xfrm>
            <a:off x="575734" y="6405418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4BEBD6-B0BB-43E9-92A2-96893713C5DD}"/>
              </a:ext>
            </a:extLst>
          </p:cNvPr>
          <p:cNvCxnSpPr/>
          <p:nvPr userDrawn="1"/>
        </p:nvCxnSpPr>
        <p:spPr>
          <a:xfrm>
            <a:off x="575734" y="1152000"/>
            <a:ext cx="1104053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49F6B7D-7C1D-472B-A89E-BB8E3624FF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5733" y="360000"/>
            <a:ext cx="8820000" cy="75776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2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200" b="1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3111ECA-C5CB-403F-9E82-54CFBA6FB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2492" y="6444000"/>
            <a:ext cx="1053774" cy="226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E8A74B61-50D3-3946-8366-1E447A2A84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D3D6023-1D35-49FB-9FD5-43C6BF51DD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1200" y="297275"/>
            <a:ext cx="1286973" cy="69120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0D322D8C-2188-4348-BB7C-A2600AD8B1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000" y="6454800"/>
            <a:ext cx="1584000" cy="2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9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5732" y="359999"/>
            <a:ext cx="8820000" cy="5225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5733" y="1303425"/>
            <a:ext cx="9192000" cy="46720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2492" y="6444000"/>
            <a:ext cx="1053774" cy="226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E8A74B61-50D3-3946-8366-1E447A2A84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21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97" r:id="rId19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18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18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395288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76000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41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110">
          <p15:clr>
            <a:srgbClr val="F26B43"/>
          </p15:clr>
        </p15:guide>
        <p15:guide id="4" orient="horz" pos="4083">
          <p15:clr>
            <a:srgbClr val="F26B43"/>
          </p15:clr>
        </p15:guide>
        <p15:guide id="5" pos="36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C42F3-CBDD-4F25-85E7-3329FBBF503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3C1BDFDA-90D5-46A4-ABAC-8C87323E3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0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us02web.zoom.us/j/4131021897" TargetMode="Externa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597A164-D57B-4AE1-A0B8-5C1D896AB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1860999"/>
            <a:ext cx="7888076" cy="1050505"/>
          </a:xfrm>
        </p:spPr>
        <p:txBody>
          <a:bodyPr/>
          <a:lstStyle/>
          <a:p>
            <a:r>
              <a:rPr lang="en-US" dirty="0"/>
              <a:t>GME Coordinator Meeting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092F0-9A19-E8E6-DBE2-97352529B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220" y="2675836"/>
            <a:ext cx="7866856" cy="1050505"/>
          </a:xfrm>
        </p:spPr>
        <p:txBody>
          <a:bodyPr/>
          <a:lstStyle/>
          <a:p>
            <a:r>
              <a:rPr lang="en-US" dirty="0"/>
              <a:t>May 7, 2024</a:t>
            </a:r>
          </a:p>
        </p:txBody>
      </p:sp>
    </p:spTree>
    <p:extLst>
      <p:ext uri="{BB962C8B-B14F-4D97-AF65-F5344CB8AC3E}">
        <p14:creationId xmlns:p14="http://schemas.microsoft.com/office/powerpoint/2010/main" val="1891326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926074"/>
            <a:ext cx="8596668" cy="746217"/>
          </a:xfrm>
        </p:spPr>
        <p:txBody>
          <a:bodyPr>
            <a:normAutofit/>
          </a:bodyPr>
          <a:lstStyle/>
          <a:p>
            <a:r>
              <a:rPr lang="en-US" sz="2200" dirty="0"/>
              <a:t>IT &amp; Clinical Access Timeline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8897825"/>
              </p:ext>
            </p:extLst>
          </p:nvPr>
        </p:nvGraphicFramePr>
        <p:xfrm>
          <a:off x="1066800" y="1672291"/>
          <a:ext cx="7722638" cy="2288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1217200167"/>
                    </a:ext>
                  </a:extLst>
                </a:gridCol>
                <a:gridCol w="196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1260">
                  <a:extLst>
                    <a:ext uri="{9D8B030D-6E8A-4147-A177-3AD203B41FA5}">
                      <a16:colId xmlns:a16="http://schemas.microsoft.com/office/drawing/2014/main" val="3565194848"/>
                    </a:ext>
                  </a:extLst>
                </a:gridCol>
                <a:gridCol w="1922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9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Programs Enter Data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Service Now Submissions</a:t>
                      </a:r>
                      <a:endParaRPr lang="en-US" sz="24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Hire Date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MyPath</a:t>
                      </a:r>
                      <a:r>
                        <a:rPr lang="en-US" sz="2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DUE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9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 17-23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 24-31</a:t>
                      </a:r>
                      <a:endParaRPr lang="en-US" sz="2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June 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June 21</a:t>
                      </a:r>
                      <a:endParaRPr lang="en-US" sz="2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9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June 3-9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June 10-14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July 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July 8</a:t>
                      </a:r>
                      <a:endParaRPr lang="en-US" sz="2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9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July 5-10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July 11-17</a:t>
                      </a:r>
                      <a:endParaRPr lang="en-US" sz="2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August 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August 8</a:t>
                      </a:r>
                      <a:endParaRPr lang="en-US" sz="2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B9E4FDE-CE04-48FA-B32A-2D5B8279B735}"/>
              </a:ext>
            </a:extLst>
          </p:cNvPr>
          <p:cNvSpPr txBox="1"/>
          <p:nvPr/>
        </p:nvSpPr>
        <p:spPr>
          <a:xfrm>
            <a:off x="677334" y="5011538"/>
            <a:ext cx="108857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IT welcome emails will be sent to the manager that is input on the Service Now request file.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  <a:ea typeface="Calibri" panose="020F0502020204030204" pitchFamily="34" charset="0"/>
              </a:rPr>
              <a:t>M</a:t>
            </a:r>
            <a:r>
              <a:rPr lang="en-US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anager will then need to forwarding the individual login information to residents and fellows.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tx2"/>
              </a:solidFill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Clinical access will be granted upon successful completion of EPIC training. </a:t>
            </a:r>
            <a:r>
              <a:rPr lang="en-US" dirty="0">
                <a:effectLst/>
                <a:ea typeface="Calibri" panose="020F0502020204030204" pitchFamily="34" charset="0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3F6FA9-3227-49F9-9E53-5AB59EE17D52}"/>
              </a:ext>
            </a:extLst>
          </p:cNvPr>
          <p:cNvSpPr txBox="1"/>
          <p:nvPr/>
        </p:nvSpPr>
        <p:spPr>
          <a:xfrm>
            <a:off x="677334" y="4445864"/>
            <a:ext cx="1120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Currently </a:t>
            </a:r>
            <a:r>
              <a:rPr lang="en-US" dirty="0">
                <a:solidFill>
                  <a:schemeClr val="tx2"/>
                </a:solidFill>
              </a:rPr>
              <a:t>waiting</a:t>
            </a:r>
            <a:r>
              <a:rPr lang="en-US" sz="1800" dirty="0">
                <a:solidFill>
                  <a:schemeClr val="tx2"/>
                </a:solidFill>
              </a:rPr>
              <a:t> for employee ID#s – will be uploaded to </a:t>
            </a:r>
            <a:r>
              <a:rPr lang="en-US" sz="1800" dirty="0" err="1">
                <a:solidFill>
                  <a:schemeClr val="tx2"/>
                </a:solidFill>
              </a:rPr>
              <a:t>MedHub</a:t>
            </a:r>
            <a:r>
              <a:rPr lang="en-US" sz="1800" dirty="0">
                <a:solidFill>
                  <a:schemeClr val="tx2"/>
                </a:solidFill>
              </a:rPr>
              <a:t> Demographics as soon as available. </a:t>
            </a:r>
          </a:p>
        </p:txBody>
      </p:sp>
    </p:spTree>
    <p:extLst>
      <p:ext uri="{BB962C8B-B14F-4D97-AF65-F5344CB8AC3E}">
        <p14:creationId xmlns:p14="http://schemas.microsoft.com/office/powerpoint/2010/main" val="3101575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817AB-BDC5-4221-9502-A2F530F6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2" y="812106"/>
            <a:ext cx="8820000" cy="522533"/>
          </a:xfrm>
        </p:spPr>
        <p:txBody>
          <a:bodyPr>
            <a:normAutofit/>
          </a:bodyPr>
          <a:lstStyle/>
          <a:p>
            <a:r>
              <a:rPr lang="en-US" sz="2400" dirty="0"/>
              <a:t>Anticipated Fields Needed for Bulk Upload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3A2A7-3132-44A2-9478-B2FA4162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815" y="2090778"/>
            <a:ext cx="5807841" cy="196228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Users to Mirror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Shared Drive Access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Assigned courses for EPIC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Employee ID#, NPI, License #, DEA# (pre-populated)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Access to additional departments</a:t>
            </a:r>
            <a:endParaRPr 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2BDBD-8508-49A6-BA00-416215C02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1681-1ADC-4A8D-A178-8055B1B1EE02}" type="slidenum">
              <a:rPr lang="en-US" smtClean="0"/>
              <a:t>11</a:t>
            </a:fld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2E08F67-256F-4E5F-975B-BA23D10E8D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6" t="46031" r="69159" b="16841"/>
          <a:stretch/>
        </p:blipFill>
        <p:spPr>
          <a:xfrm>
            <a:off x="6886222" y="1536297"/>
            <a:ext cx="3010177" cy="3237478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98341A7-6FBB-4378-932F-40AD9CDD55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8" t="51405" r="36153" b="16841"/>
          <a:stretch/>
        </p:blipFill>
        <p:spPr>
          <a:xfrm>
            <a:off x="9453788" y="2033903"/>
            <a:ext cx="2046514" cy="2768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47E229-681B-4A47-9FA5-2610A6F6CBCB}"/>
              </a:ext>
            </a:extLst>
          </p:cNvPr>
          <p:cNvSpPr txBox="1"/>
          <p:nvPr/>
        </p:nvSpPr>
        <p:spPr>
          <a:xfrm>
            <a:off x="834571" y="5036356"/>
            <a:ext cx="105228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Anyone transferring from another role within BIDMC should be submitted as an individual Service Now ticket to either “Re-enable” or “Update” account access.  This will be indicated on the central spreadsheet.  These tickets should be submitted within 10 days of the transfer date. </a:t>
            </a:r>
          </a:p>
        </p:txBody>
      </p:sp>
    </p:spTree>
    <p:extLst>
      <p:ext uri="{BB962C8B-B14F-4D97-AF65-F5344CB8AC3E}">
        <p14:creationId xmlns:p14="http://schemas.microsoft.com/office/powerpoint/2010/main" val="3609155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817AB-BDC5-4221-9502-A2F530F6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2" y="776504"/>
            <a:ext cx="8820000" cy="522533"/>
          </a:xfrm>
        </p:spPr>
        <p:txBody>
          <a:bodyPr>
            <a:normAutofit/>
          </a:bodyPr>
          <a:lstStyle/>
          <a:p>
            <a:r>
              <a:rPr lang="en-US" sz="2400" dirty="0"/>
              <a:t>EPIC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3A2A7-3132-44A2-9478-B2FA4162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775" y="1677936"/>
            <a:ext cx="9496717" cy="416846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ALL New HIRE sessions are LIVE virtual sessions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Communication to be sent to program contacts ~24-48 hours before each training date with links to each specific class.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All classes are expected to start at 7AM (with exception of 7/1 &amp; 8/1 classes)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Preparing for Virtual Training tip sheet to be emailed to all PCs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If not on BIDMC computer, must download Citrix for remote access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If testing out, must do so by noon the day before scheduled class.  Test outs take ~ 10-15 mins. 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complete.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cs typeface="Times New Roman" panose="02020603050405020304" pitchFamily="18" charset="0"/>
              </a:rPr>
              <a:t>User personalization labs, will be offered post-training as virtual self-paced modules. </a:t>
            </a: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2BDBD-8508-49A6-BA00-416215C02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1681-1ADC-4A8D-A178-8055B1B1EE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68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817AB-BDC5-4221-9502-A2F530F6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2" y="676465"/>
            <a:ext cx="8820000" cy="522533"/>
          </a:xfrm>
        </p:spPr>
        <p:txBody>
          <a:bodyPr>
            <a:normAutofit/>
          </a:bodyPr>
          <a:lstStyle/>
          <a:p>
            <a:r>
              <a:rPr lang="en-US" sz="2400" dirty="0"/>
              <a:t>Rotator Process for IT Account Access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3A2A7-3132-44A2-9478-B2FA4162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523" y="1666282"/>
            <a:ext cx="9352969" cy="431360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ea typeface="Calibri" panose="020F0502020204030204" pitchFamily="34" charset="0"/>
              </a:rPr>
              <a:t>IT access for Rotators will NOT be submitted centrally by GME due to rolling timelines. These should be submitted via individual Service Now tickets within a 10 day window of the anticipated start date.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ea typeface="Calibri" panose="020F0502020204030204" pitchFamily="34" charset="0"/>
              </a:rPr>
              <a:t>Currently waiting on Workday profile creations and assigned contingent worker ID#s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ea typeface="Calibri" panose="020F0502020204030204" pitchFamily="34" charset="0"/>
              </a:rPr>
              <a:t>Test outs are encouraged; once in Workday will have this option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If unable to test-out; manager will need to a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ssign training (or trainee can self enroll)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Lahey Rotators – Service Now Request is all that is needed. EPIC access will be continuous.  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Does not require additional training or test outs. Submit Service Now 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“update access request” for shared drive, departmental apps, one-offs application needs, etc.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Service Now Form being revised. As of 5/29 may include additional fields to specifically indicate rotators from MGH &amp; BCH (Tufts?).  More to come on this.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90 day auto disable may be an issue – more to come on this.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2BDBD-8508-49A6-BA00-416215C02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1681-1ADC-4A8D-A178-8055B1B1EE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53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77ADE-7F8D-4467-9460-012759E23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582" y="2413959"/>
            <a:ext cx="7257143" cy="4487585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/>
              <a:t>Tips for a smooth process:</a:t>
            </a:r>
          </a:p>
          <a:p>
            <a:pPr marL="861750" lvl="4" indent="-285750">
              <a:buFont typeface="Wingdings" panose="05000000000000000000" pitchFamily="2" charset="2"/>
              <a:buChar char="ü"/>
            </a:pPr>
            <a:r>
              <a:rPr lang="en-US" sz="1800" dirty="0"/>
              <a:t>Adhere to assigned appointment times</a:t>
            </a:r>
          </a:p>
          <a:p>
            <a:pPr marL="861750" lvl="4" indent="-285750">
              <a:buFont typeface="Wingdings" panose="05000000000000000000" pitchFamily="2" charset="2"/>
              <a:buChar char="ü"/>
            </a:pPr>
            <a:r>
              <a:rPr lang="en-US" sz="1800" dirty="0"/>
              <a:t>Consider escorting trainees to/from Leventhal</a:t>
            </a:r>
          </a:p>
          <a:p>
            <a:pPr marL="861750" lvl="4" indent="-285750">
              <a:buFont typeface="Wingdings" panose="05000000000000000000" pitchFamily="2" charset="2"/>
              <a:buChar char="ü"/>
            </a:pPr>
            <a:r>
              <a:rPr lang="en-US" sz="1800" dirty="0"/>
              <a:t>Ensure all trainees have original I9 verification documents</a:t>
            </a:r>
          </a:p>
          <a:p>
            <a:pPr marL="861750" lvl="4" indent="-285750">
              <a:buFont typeface="Wingdings" panose="05000000000000000000" pitchFamily="2" charset="2"/>
              <a:buChar char="ü"/>
            </a:pPr>
            <a:r>
              <a:rPr lang="en-US" sz="1800" dirty="0"/>
              <a:t>MUST be clean shaven for Fit Testing!  </a:t>
            </a:r>
          </a:p>
          <a:p>
            <a:pPr marL="861750" lvl="4" indent="-285750">
              <a:buFont typeface="Wingdings" panose="05000000000000000000" pitchFamily="2" charset="2"/>
              <a:buChar char="ü"/>
            </a:pPr>
            <a:r>
              <a:rPr lang="en-US" sz="1800" dirty="0"/>
              <a:t>Allow time for EPIC test outs (if applicable)</a:t>
            </a:r>
          </a:p>
          <a:p>
            <a:pPr marL="465750" lvl="1" indent="-285750"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C6750-76FC-44C9-8AFD-F6349C09FE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5733" y="511078"/>
            <a:ext cx="8820000" cy="757761"/>
          </a:xfrm>
        </p:spPr>
        <p:txBody>
          <a:bodyPr/>
          <a:lstStyle/>
          <a:p>
            <a:r>
              <a:rPr lang="en-US" dirty="0"/>
              <a:t>GME Institution Orientation - Day 1 (6/14; 7/1; 8/1)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34847A-6AD6-4D7F-A6C8-9B033EA8E9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1" t="7452" r="28965" b="4762"/>
          <a:stretch/>
        </p:blipFill>
        <p:spPr>
          <a:xfrm>
            <a:off x="909559" y="2554515"/>
            <a:ext cx="2777633" cy="26637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7B3BC-BEEA-4483-AF52-67F2D294A55A}"/>
              </a:ext>
            </a:extLst>
          </p:cNvPr>
          <p:cNvSpPr txBox="1"/>
          <p:nvPr/>
        </p:nvSpPr>
        <p:spPr>
          <a:xfrm>
            <a:off x="575732" y="1610711"/>
            <a:ext cx="10919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Detailed GME/HR/Fit Testing Appointment times have been sent to Program Coordinators </a:t>
            </a:r>
          </a:p>
        </p:txBody>
      </p:sp>
    </p:spTree>
    <p:extLst>
      <p:ext uri="{BB962C8B-B14F-4D97-AF65-F5344CB8AC3E}">
        <p14:creationId xmlns:p14="http://schemas.microsoft.com/office/powerpoint/2010/main" val="2114887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77ADE-7F8D-4467-9460-012759E23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904" y="1428496"/>
            <a:ext cx="7174896" cy="4487585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/>
              <a:t>ACLS/BLS training has three components:</a:t>
            </a:r>
          </a:p>
          <a:p>
            <a:endParaRPr lang="en-US" sz="800" dirty="0"/>
          </a:p>
          <a:p>
            <a:r>
              <a:rPr lang="en-US" sz="1800" dirty="0"/>
              <a:t>Part 1 – pre-orientation required modules; can take up to 4-5 hours; certificates need to be emailed to Olivia prior to 6/14 or brought as hard copies</a:t>
            </a:r>
          </a:p>
          <a:p>
            <a:r>
              <a:rPr lang="en-US" sz="1800" dirty="0"/>
              <a:t>Part 2 – required LIVE virtual Session on 6/14 (3PM-6PM)</a:t>
            </a:r>
          </a:p>
          <a:p>
            <a:pPr marL="861750" lvl="4" indent="-285750">
              <a:buFont typeface="Wingdings" panose="05000000000000000000" pitchFamily="2" charset="2"/>
              <a:buChar char="q"/>
            </a:pPr>
            <a:r>
              <a:rPr lang="en-US" dirty="0"/>
              <a:t>Must have cameras ON</a:t>
            </a:r>
          </a:p>
          <a:p>
            <a:pPr marL="861750" lvl="4" indent="-285750">
              <a:buFont typeface="Wingdings" panose="05000000000000000000" pitchFamily="2" charset="2"/>
              <a:buChar char="q"/>
            </a:pPr>
            <a:r>
              <a:rPr lang="en-US" dirty="0"/>
              <a:t>No driving </a:t>
            </a:r>
          </a:p>
          <a:p>
            <a:pPr marL="861750" lvl="4" indent="-285750">
              <a:buFont typeface="Wingdings" panose="05000000000000000000" pitchFamily="2" charset="2"/>
              <a:buChar char="q"/>
            </a:pPr>
            <a:r>
              <a:rPr lang="en-US" dirty="0"/>
              <a:t>Must list full names for attendance purposes</a:t>
            </a:r>
          </a:p>
          <a:p>
            <a:pPr marL="861750" lvl="4" indent="-285750">
              <a:buFont typeface="Wingdings" panose="05000000000000000000" pitchFamily="2" charset="2"/>
              <a:buChar char="q"/>
            </a:pPr>
            <a:r>
              <a:rPr lang="en-US" dirty="0"/>
              <a:t>Ensure private space with no distractions</a:t>
            </a:r>
          </a:p>
          <a:p>
            <a:r>
              <a:rPr lang="en-US" sz="1800" dirty="0"/>
              <a:t>Part 3 – skills tests on assigned days and times throughout the week  </a:t>
            </a:r>
          </a:p>
          <a:p>
            <a:pPr lvl="1" indent="0">
              <a:buNone/>
            </a:pP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7B505AB-15DB-4E19-8A3D-62B3821A5793}"/>
              </a:ext>
            </a:extLst>
          </p:cNvPr>
          <p:cNvSpPr txBox="1">
            <a:spLocks/>
          </p:cNvSpPr>
          <p:nvPr/>
        </p:nvSpPr>
        <p:spPr>
          <a:xfrm>
            <a:off x="575733" y="511078"/>
            <a:ext cx="8820000" cy="757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1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952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GME Institution Orientation Day 1 (6/14; 7/1; 8/1)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4596D1-3784-4FF2-829F-A1C4F3538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80" t="28571" r="12169" b="27196"/>
          <a:stretch/>
        </p:blipFill>
        <p:spPr>
          <a:xfrm>
            <a:off x="580723" y="1523998"/>
            <a:ext cx="3410857" cy="414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01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77ADE-7F8D-4467-9460-012759E23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266" y="1640113"/>
            <a:ext cx="10803467" cy="1422401"/>
          </a:xfrm>
        </p:spPr>
        <p:txBody>
          <a:bodyPr/>
          <a:lstStyle/>
          <a:p>
            <a:r>
              <a:rPr lang="en-US" sz="1800" dirty="0"/>
              <a:t>Remaining Tasks:</a:t>
            </a:r>
          </a:p>
          <a:p>
            <a:pPr marL="465750" lvl="1" indent="-285750">
              <a:buFont typeface="Wingdings" panose="05000000000000000000" pitchFamily="2" charset="2"/>
              <a:buChar char="Ø"/>
            </a:pPr>
            <a:r>
              <a:rPr lang="en-US" sz="1800" dirty="0"/>
              <a:t>Follow-up RE institutional DEA submissions</a:t>
            </a:r>
          </a:p>
          <a:p>
            <a:pPr marL="465750" lvl="1" indent="-285750">
              <a:buFont typeface="Wingdings" panose="05000000000000000000" pitchFamily="2" charset="2"/>
              <a:buChar char="Ø"/>
            </a:pPr>
            <a:r>
              <a:rPr lang="en-US" sz="1800" dirty="0"/>
              <a:t>Assign Required </a:t>
            </a:r>
            <a:r>
              <a:rPr lang="en-US" sz="1800" dirty="0" err="1"/>
              <a:t>MyPath</a:t>
            </a:r>
            <a:r>
              <a:rPr lang="en-US" sz="1800" dirty="0"/>
              <a:t> modules for trainee completion within 7 days of hire</a:t>
            </a:r>
          </a:p>
          <a:p>
            <a:pPr marL="465750" lvl="1" indent="-285750"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C6750-76FC-44C9-8AFD-F6349C09FE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5733" y="511078"/>
            <a:ext cx="8820000" cy="757761"/>
          </a:xfrm>
        </p:spPr>
        <p:txBody>
          <a:bodyPr/>
          <a:lstStyle/>
          <a:p>
            <a:r>
              <a:rPr lang="en-US" dirty="0"/>
              <a:t>Post- Orientation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93253-3429-49CA-8E88-7365D13E2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9" t="37037" r="36111" b="31852"/>
          <a:stretch/>
        </p:blipFill>
        <p:spPr>
          <a:xfrm>
            <a:off x="1850571" y="3149598"/>
            <a:ext cx="8490857" cy="319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70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A74B61-50D3-3946-8366-1E447A2A843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75733" y="738376"/>
            <a:ext cx="8820000" cy="553557"/>
          </a:xfrm>
        </p:spPr>
        <p:txBody>
          <a:bodyPr/>
          <a:lstStyle/>
          <a:p>
            <a:r>
              <a:rPr lang="en-US" sz="2400" dirty="0"/>
              <a:t>Other/</a:t>
            </a:r>
            <a:r>
              <a:rPr lang="en-US" sz="2400" dirty="0" err="1"/>
              <a:t>Misc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56568" y="1714064"/>
            <a:ext cx="9758175" cy="2959536"/>
          </a:xfrm>
        </p:spPr>
        <p:txBody>
          <a:bodyPr/>
          <a:lstStyle/>
          <a:p>
            <a:pPr marL="0" lvl="1" indent="0">
              <a:buNone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 ACGME Milestone Window – April 22- June 28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 PLAs – execute now for ‘24-’25 academic year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 Exit Checklists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lvl="1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6816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CBA10-5DD2-4E89-B060-5ECF0BE89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MedHub Training Sessions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E0284-EFDA-4913-B1A5-E1B970A66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6970" y="2156113"/>
            <a:ext cx="5227920" cy="2486679"/>
          </a:xfrm>
        </p:spPr>
        <p:txBody>
          <a:bodyPr/>
          <a:lstStyle/>
          <a:p>
            <a:pPr marL="0" indent="0">
              <a:buNone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MEDHUB PROGRAM LETTER AGREEMENT PROCESS </a:t>
            </a:r>
            <a:endParaRPr lang="en-US" sz="1800" b="0" i="0" u="none" strike="noStrike" baseline="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0" indent="0" algn="l">
              <a:buNone/>
            </a:pPr>
            <a:endParaRPr lang="en-US" sz="1800" b="0" i="0" u="none" strike="noStrike" baseline="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 Date: May 14 at 9am-10am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 Date May 23 at 1pm-2pm 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C3DEB-9427-4459-A013-81699BE55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0698" y="2160588"/>
            <a:ext cx="4184034" cy="3880773"/>
          </a:xfrm>
        </p:spPr>
        <p:txBody>
          <a:bodyPr/>
          <a:lstStyle/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MEDHUB ONBOARDING TRACKING </a:t>
            </a:r>
          </a:p>
          <a:p>
            <a:pPr marL="0" indent="0">
              <a:buNone/>
            </a:pPr>
            <a:endParaRPr lang="en-US" sz="1800" b="0" i="0" u="none" strike="noStrike" baseline="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 Date: May 8 at 1pm-2pm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 Date: May 16 at 1pm-2pm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 Date May 20 at 9am-10am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CA578-6170-4383-AE99-CDB82400FBAA}"/>
              </a:ext>
            </a:extLst>
          </p:cNvPr>
          <p:cNvSpPr txBox="1"/>
          <p:nvPr/>
        </p:nvSpPr>
        <p:spPr>
          <a:xfrm>
            <a:off x="677334" y="5049847"/>
            <a:ext cx="6384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hlinkClick r:id="rId2"/>
              </a:rPr>
              <a:t>https://us02web.zoom.us/j/4131021897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832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172073-B7E6-4D67-BBF9-8C970D6D6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448" t="28814" r="21846" b="18373"/>
          <a:stretch/>
        </p:blipFill>
        <p:spPr>
          <a:xfrm>
            <a:off x="2481943" y="1262745"/>
            <a:ext cx="7510885" cy="498769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E0D68F-D5D5-4C2B-AEED-B64F371CD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A74B61-50D3-3946-8366-1E447A2A843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63D1C-EF89-4153-BDA0-17273D603F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5733" y="574698"/>
            <a:ext cx="8820000" cy="757761"/>
          </a:xfrm>
        </p:spPr>
        <p:txBody>
          <a:bodyPr/>
          <a:lstStyle/>
          <a:p>
            <a:r>
              <a:rPr lang="en-US" dirty="0"/>
              <a:t>Questions????</a:t>
            </a:r>
          </a:p>
        </p:txBody>
      </p:sp>
      <p:sp>
        <p:nvSpPr>
          <p:cNvPr id="2" name="AutoShape 2" descr="https://usc-powerpoint.officeapps.live.com/pods/GetClipboardImage.ashx?Id=fd364004-c4af-4d35-b453-5aa477b06db8&amp;DC=PUS4&amp;pkey=a03671bb-cbff-41e9-ba64-3fbf448c4f2c&amp;wdwaccluster=PUS4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67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15BC09-5F60-42AC-ABE2-BE9EB02B1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44" t="43415" r="34855" b="6878"/>
          <a:stretch/>
        </p:blipFill>
        <p:spPr>
          <a:xfrm>
            <a:off x="938125" y="187701"/>
            <a:ext cx="10315749" cy="602379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BB5309-695F-4784-82AA-E2CFAB89B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A74B61-50D3-3946-8366-1E447A2A843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073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E0D68F-D5D5-4C2B-AEED-B64F371CD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A74B61-50D3-3946-8366-1E447A2A843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63D1C-EF89-4153-BDA0-17273D603F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5733" y="574698"/>
            <a:ext cx="8820000" cy="757761"/>
          </a:xfrm>
        </p:spPr>
        <p:txBody>
          <a:bodyPr/>
          <a:lstStyle/>
          <a:p>
            <a:r>
              <a:rPr lang="en-US" dirty="0" smtClean="0"/>
              <a:t>PC Wellness Committee Survey</a:t>
            </a:r>
            <a:endParaRPr lang="en-US" dirty="0"/>
          </a:p>
        </p:txBody>
      </p:sp>
      <p:sp>
        <p:nvSpPr>
          <p:cNvPr id="2" name="AutoShape 2" descr="https://usc-powerpoint.officeapps.live.com/pods/GetClipboardImage.ashx?Id=fd364004-c4af-4d35-b453-5aa477b06db8&amp;DC=PUS4&amp;pkey=a03671bb-cbff-41e9-ba64-3fbf448c4f2c&amp;wdwaccluster=PUS4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51" y="1295400"/>
            <a:ext cx="8387499" cy="4672013"/>
          </a:xfrm>
        </p:spPr>
      </p:pic>
    </p:spTree>
    <p:extLst>
      <p:ext uri="{BB962C8B-B14F-4D97-AF65-F5344CB8AC3E}">
        <p14:creationId xmlns:p14="http://schemas.microsoft.com/office/powerpoint/2010/main" val="3803405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DB150F5-E27C-417B-861D-9622BE6E0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529" t="29177" r="17070" b="10157"/>
          <a:stretch/>
        </p:blipFill>
        <p:spPr>
          <a:xfrm>
            <a:off x="2641600" y="1886858"/>
            <a:ext cx="6380024" cy="364308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C6750-76FC-44C9-8AFD-F6349C09FE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5733" y="535382"/>
            <a:ext cx="8820000" cy="757761"/>
          </a:xfrm>
        </p:spPr>
        <p:txBody>
          <a:bodyPr/>
          <a:lstStyle/>
          <a:p>
            <a:r>
              <a:rPr lang="en-US" dirty="0"/>
              <a:t>Wellness Committee Update</a:t>
            </a:r>
          </a:p>
        </p:txBody>
      </p:sp>
    </p:spTree>
    <p:extLst>
      <p:ext uri="{BB962C8B-B14F-4D97-AF65-F5344CB8AC3E}">
        <p14:creationId xmlns:p14="http://schemas.microsoft.com/office/powerpoint/2010/main" val="2519047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77ADE-7F8D-4467-9460-012759E23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3" y="1640291"/>
            <a:ext cx="10571238" cy="4672042"/>
          </a:xfrm>
        </p:spPr>
        <p:txBody>
          <a:bodyPr/>
          <a:lstStyle/>
          <a:p>
            <a:r>
              <a:rPr lang="en-US" sz="1800" b="1" dirty="0"/>
              <a:t>Many Thanks to: </a:t>
            </a:r>
            <a:r>
              <a:rPr lang="en-US" sz="1800" dirty="0"/>
              <a:t>Mimi Gunning, Amanda Aprea, Dafny Argueta, Nikki DeMelo, and Olivia Ezekwelu</a:t>
            </a:r>
          </a:p>
          <a:p>
            <a:r>
              <a:rPr lang="en-US" sz="1800" b="1" dirty="0"/>
              <a:t>---------</a:t>
            </a: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Adept at fostering collaboration among busy fellows, program leadership, faculty, and other institutional administrators, maintaining a harmonious environment that enhances productivity and satisfaction.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Quick to identify problems and propose solutions; truly a rock star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Highly valued member of the team; committed to providing a supportive environment for the residents.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A true advocate for lifelong learning. The real glue that holds our program together.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In promoting diversity, equity, and inclusion make her an invaluable asset during the recruitment process, helping to create a welcoming atmosphere that supports all candidates, particularly those from under-represented backgrounds.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ECC423-941F-4075-9DD0-F3B5E8EE78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5733" y="564410"/>
            <a:ext cx="8820000" cy="757761"/>
          </a:xfrm>
        </p:spPr>
        <p:txBody>
          <a:bodyPr/>
          <a:lstStyle/>
          <a:p>
            <a:r>
              <a:rPr lang="en-US" dirty="0"/>
              <a:t>Annual GME Program Coordinator Awards</a:t>
            </a:r>
          </a:p>
        </p:txBody>
      </p:sp>
    </p:spTree>
    <p:extLst>
      <p:ext uri="{BB962C8B-B14F-4D97-AF65-F5344CB8AC3E}">
        <p14:creationId xmlns:p14="http://schemas.microsoft.com/office/powerpoint/2010/main" val="2191635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77ADE-7F8D-4467-9460-012759E23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504" y="1814639"/>
            <a:ext cx="9903581" cy="4672042"/>
          </a:xfrm>
        </p:spPr>
        <p:txBody>
          <a:bodyPr/>
          <a:lstStyle/>
          <a:p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The ability to manage and coordinate complex tasks and responsibilities across various fellowship tracks, ensuring that everything from recruitment to evaluations is carried out efficiently, attests to her exceptional leadership. 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Always available, always a team player, always looking out for the trainees.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A champion for fostering strong relationships among residents and between residents &amp; faculty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Phenomenal work ethic.  Simply put… unstoppable!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Worked the job of 2 individuals and supported residents and staff without missing a beat. Commitment to the wellbeing of residents and our education has been tireless.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ECC423-941F-4075-9DD0-F3B5E8EE78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5733" y="564410"/>
            <a:ext cx="8820000" cy="757761"/>
          </a:xfrm>
        </p:spPr>
        <p:txBody>
          <a:bodyPr/>
          <a:lstStyle/>
          <a:p>
            <a:r>
              <a:rPr lang="en-US" dirty="0"/>
              <a:t>Annual GME Program Coordinator Awards</a:t>
            </a:r>
          </a:p>
        </p:txBody>
      </p:sp>
    </p:spTree>
    <p:extLst>
      <p:ext uri="{BB962C8B-B14F-4D97-AF65-F5344CB8AC3E}">
        <p14:creationId xmlns:p14="http://schemas.microsoft.com/office/powerpoint/2010/main" val="3021598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77ADE-7F8D-4467-9460-012759E23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3" y="1640291"/>
            <a:ext cx="11040534" cy="4672042"/>
          </a:xfrm>
        </p:spPr>
        <p:txBody>
          <a:bodyPr/>
          <a:lstStyle/>
          <a:p>
            <a:r>
              <a:rPr lang="en-US" sz="1800" b="1" u="sng" dirty="0"/>
              <a:t>2024 Winners </a:t>
            </a:r>
            <a:r>
              <a:rPr lang="en-US" sz="1800" dirty="0"/>
              <a:t>  </a:t>
            </a:r>
          </a:p>
          <a:p>
            <a:endParaRPr lang="en-US" sz="1800" b="1" dirty="0"/>
          </a:p>
          <a:p>
            <a:r>
              <a:rPr lang="en-US" sz="1800" b="1" dirty="0"/>
              <a:t>Rising Star Award Winner: </a:t>
            </a:r>
            <a:r>
              <a:rPr lang="en-US" sz="1800" b="0" i="0" u="none" strike="noStrike" dirty="0">
                <a:effectLst/>
              </a:rPr>
              <a:t>Shirley Cole</a:t>
            </a:r>
            <a:r>
              <a:rPr lang="en-US" sz="1800" dirty="0"/>
              <a:t> </a:t>
            </a:r>
            <a:endParaRPr lang="en-US" sz="1800" b="1" dirty="0"/>
          </a:p>
          <a:p>
            <a:r>
              <a:rPr lang="en-US" sz="1800" b="1" dirty="0"/>
              <a:t>Program Coordinator Excellence Award Winner:  </a:t>
            </a:r>
            <a:r>
              <a:rPr lang="en-US" sz="1800" i="0" u="none" strike="noStrike" dirty="0">
                <a:effectLst/>
              </a:rPr>
              <a:t>Kelly Moutsioulis</a:t>
            </a:r>
            <a:r>
              <a:rPr lang="en-US" sz="1800" dirty="0"/>
              <a:t> </a:t>
            </a:r>
          </a:p>
          <a:p>
            <a:r>
              <a:rPr lang="en-US" sz="1800" b="1" dirty="0"/>
              <a:t>GME Leadership and Service Award Winner:  </a:t>
            </a:r>
            <a:r>
              <a:rPr lang="en-US" sz="1800" b="0" i="0" u="none" strike="noStrike" dirty="0">
                <a:effectLst/>
              </a:rPr>
              <a:t>Ruth Colman</a:t>
            </a:r>
            <a:r>
              <a:rPr lang="en-US" sz="1800" dirty="0"/>
              <a:t> 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1800" dirty="0"/>
              <a:t>Help us celebrate and honor all award recipients on Mon, June 3</a:t>
            </a:r>
            <a:r>
              <a:rPr lang="en-US" sz="1800" baseline="30000" dirty="0"/>
              <a:t>rd</a:t>
            </a:r>
            <a:r>
              <a:rPr lang="en-US" sz="1800" dirty="0"/>
              <a:t> from 4:30-6:30 in Leventhal as part of the Annual Education Week Kick Off Event</a:t>
            </a:r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ECC423-941F-4075-9DD0-F3B5E8EE78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5733" y="564410"/>
            <a:ext cx="8820000" cy="757761"/>
          </a:xfrm>
        </p:spPr>
        <p:txBody>
          <a:bodyPr/>
          <a:lstStyle/>
          <a:p>
            <a:r>
              <a:rPr lang="en-US" dirty="0"/>
              <a:t>Annual GME Program Coordinator Awards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DCDF8-78FE-41F0-9929-ADB77D105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" t="19137" r="-265" b="60941"/>
          <a:stretch/>
        </p:blipFill>
        <p:spPr>
          <a:xfrm>
            <a:off x="0" y="5491779"/>
            <a:ext cx="12192000" cy="136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B8D1-6EA5-4DB2-B726-34400C313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3379" y="2921486"/>
            <a:ext cx="9636000" cy="1430480"/>
          </a:xfrm>
        </p:spPr>
        <p:txBody>
          <a:bodyPr/>
          <a:lstStyle/>
          <a:p>
            <a:r>
              <a:rPr lang="en-US" dirty="0"/>
              <a:t>GME Orientation &amp; Onboarding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ACB45-43B9-44DF-853A-094583049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A74B61-50D3-3946-8366-1E447A2A843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84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817404"/>
              </p:ext>
            </p:extLst>
          </p:nvPr>
        </p:nvGraphicFramePr>
        <p:xfrm>
          <a:off x="885009" y="1310406"/>
          <a:ext cx="10421982" cy="5133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A74B61-50D3-3946-8366-1E447A2A843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75733" y="585088"/>
            <a:ext cx="8820000" cy="757761"/>
          </a:xfrm>
        </p:spPr>
        <p:txBody>
          <a:bodyPr/>
          <a:lstStyle/>
          <a:p>
            <a:r>
              <a:rPr lang="en-US" sz="2400" dirty="0"/>
              <a:t>Current Status of License Applications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06941" y="3244334"/>
            <a:ext cx="71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152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3698" y="4676387"/>
            <a:ext cx="71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34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2468" y="5020650"/>
            <a:ext cx="71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58550" y="2899615"/>
            <a:ext cx="71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184</a:t>
            </a:r>
          </a:p>
        </p:txBody>
      </p:sp>
      <p:cxnSp>
        <p:nvCxnSpPr>
          <p:cNvPr id="15" name="Straight Arrow Connector 14"/>
          <p:cNvCxnSpPr>
            <a:stCxn id="10" idx="1"/>
          </p:cNvCxnSpPr>
          <p:nvPr/>
        </p:nvCxnSpPr>
        <p:spPr>
          <a:xfrm flipH="1">
            <a:off x="5314726" y="4861053"/>
            <a:ext cx="148972" cy="152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888471" y="3498992"/>
            <a:ext cx="132717" cy="145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10279244" y="3127823"/>
            <a:ext cx="179306" cy="147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</p:cNvCxnSpPr>
          <p:nvPr/>
        </p:nvCxnSpPr>
        <p:spPr>
          <a:xfrm flipH="1">
            <a:off x="2897073" y="5192965"/>
            <a:ext cx="148972" cy="152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2853777" y="4983937"/>
            <a:ext cx="836193" cy="34311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7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77ADE-7F8D-4467-9460-012759E23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304" y="1625596"/>
            <a:ext cx="10440610" cy="4487585"/>
          </a:xfrm>
        </p:spPr>
        <p:txBody>
          <a:bodyPr/>
          <a:lstStyle/>
          <a:p>
            <a:r>
              <a:rPr lang="en-US" sz="1800" b="1" dirty="0"/>
              <a:t>Remaining Tasks:</a:t>
            </a:r>
          </a:p>
          <a:p>
            <a:endParaRPr lang="en-US" sz="1800" b="1" dirty="0"/>
          </a:p>
          <a:p>
            <a:pPr marL="861750" lvl="4" indent="-285750">
              <a:buFont typeface="Wingdings" panose="05000000000000000000" pitchFamily="2" charset="2"/>
              <a:buChar char="ü"/>
            </a:pPr>
            <a:r>
              <a:rPr lang="en-US" sz="1800" dirty="0"/>
              <a:t>Follow up on missing addresses &amp; phone numbers</a:t>
            </a:r>
          </a:p>
          <a:p>
            <a:pPr marL="861750" lvl="4" indent="-285750">
              <a:buFont typeface="Wingdings" panose="05000000000000000000" pitchFamily="2" charset="2"/>
              <a:buChar char="ü"/>
            </a:pPr>
            <a:r>
              <a:rPr lang="en-US" sz="1800" dirty="0"/>
              <a:t>Ensure all institutional DEA #s assigned (submit signed lists to GME &amp; pharmacy)</a:t>
            </a:r>
          </a:p>
          <a:p>
            <a:pPr marL="861750" lvl="4" indent="-285750">
              <a:buFont typeface="Wingdings" panose="05000000000000000000" pitchFamily="2" charset="2"/>
              <a:buChar char="ü"/>
            </a:pPr>
            <a:r>
              <a:rPr lang="en-US" sz="1800" dirty="0"/>
              <a:t>Confirm Security Badge Access needs (notify GME of any changes from last year)</a:t>
            </a:r>
          </a:p>
          <a:p>
            <a:pPr marL="861750" lvl="4" indent="-285750">
              <a:buFont typeface="Wingdings" panose="05000000000000000000" pitchFamily="2" charset="2"/>
              <a:buChar char="ü"/>
            </a:pPr>
            <a:r>
              <a:rPr lang="en-US" sz="1800" dirty="0"/>
              <a:t>Ensure CRICO in place for all trainees (contact Ruthie Travers)</a:t>
            </a:r>
          </a:p>
          <a:p>
            <a:pPr marL="861750" lvl="4" indent="-285750">
              <a:buFont typeface="Wingdings" panose="05000000000000000000" pitchFamily="2" charset="2"/>
              <a:buChar char="ü"/>
            </a:pPr>
            <a:r>
              <a:rPr lang="en-US" sz="1800" dirty="0"/>
              <a:t>Provide Service Now submission information via GME central spreadsheet (to be shared)</a:t>
            </a:r>
          </a:p>
          <a:p>
            <a:pPr marL="861750" lvl="4" indent="-285750">
              <a:buFont typeface="Wingdings" panose="05000000000000000000" pitchFamily="2" charset="2"/>
              <a:buChar char="ü"/>
            </a:pPr>
            <a:r>
              <a:rPr lang="en-US" sz="1800" dirty="0"/>
              <a:t>Routinely Monitor onboarding checklists; </a:t>
            </a:r>
            <a:r>
              <a:rPr lang="en-US" sz="1800" b="1" dirty="0"/>
              <a:t>follow up on missing items</a:t>
            </a:r>
          </a:p>
          <a:p>
            <a:pPr marL="861750" lvl="4" indent="-285750">
              <a:buFont typeface="Wingdings" panose="05000000000000000000" pitchFamily="2" charset="2"/>
              <a:buChar char="ü"/>
            </a:pPr>
            <a:r>
              <a:rPr lang="en-US" sz="1800" dirty="0"/>
              <a:t>Ensure completion of REQUIRED video modules assigned AFTER the checklists are complete (9 total; average length = 21 mins)</a:t>
            </a:r>
          </a:p>
          <a:p>
            <a:pPr lvl="2" indent="0">
              <a:buNone/>
            </a:pPr>
            <a:endParaRPr lang="en-US" sz="800" dirty="0"/>
          </a:p>
          <a:p>
            <a:pPr lvl="2" indent="0">
              <a:buNone/>
            </a:pPr>
            <a:r>
              <a:rPr lang="en-US" sz="1800" dirty="0"/>
              <a:t>Detailed communication with ACLS/BLS links &amp; GME appointment times to be sent to trainees</a:t>
            </a:r>
          </a:p>
          <a:p>
            <a:pPr marL="861750" lvl="4" indent="-285750">
              <a:buFont typeface="Wingdings" panose="05000000000000000000" pitchFamily="2" charset="2"/>
              <a:buChar char="ü"/>
            </a:pPr>
            <a:endParaRPr lang="en-US" sz="1800" dirty="0"/>
          </a:p>
          <a:p>
            <a:pPr marL="465750" lvl="1" indent="-285750"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C6750-76FC-44C9-8AFD-F6349C09FE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5733" y="511078"/>
            <a:ext cx="8820000" cy="757761"/>
          </a:xfrm>
        </p:spPr>
        <p:txBody>
          <a:bodyPr/>
          <a:lstStyle/>
          <a:p>
            <a:r>
              <a:rPr lang="en-US" dirty="0"/>
              <a:t>Pre- Orientation</a:t>
            </a:r>
          </a:p>
        </p:txBody>
      </p:sp>
    </p:spTree>
    <p:extLst>
      <p:ext uri="{BB962C8B-B14F-4D97-AF65-F5344CB8AC3E}">
        <p14:creationId xmlns:p14="http://schemas.microsoft.com/office/powerpoint/2010/main" val="596761609"/>
      </p:ext>
    </p:extLst>
  </p:cSld>
  <p:clrMapOvr>
    <a:masterClrMapping/>
  </p:clrMapOvr>
</p:sld>
</file>

<file path=ppt/theme/theme1.xml><?xml version="1.0" encoding="utf-8"?>
<a:theme xmlns:a="http://schemas.openxmlformats.org/drawingml/2006/main" name="BILH_BIDMC_HMS_Widescreen_PPT (1)">
  <a:themeElements>
    <a:clrScheme name="BILH Theme Colours">
      <a:dk1>
        <a:sysClr val="windowText" lastClr="000000"/>
      </a:dk1>
      <a:lt1>
        <a:sysClr val="window" lastClr="FFFFFF"/>
      </a:lt1>
      <a:dk2>
        <a:srgbClr val="183E75"/>
      </a:dk2>
      <a:lt2>
        <a:srgbClr val="706F6F"/>
      </a:lt2>
      <a:accent1>
        <a:srgbClr val="183E75"/>
      </a:accent1>
      <a:accent2>
        <a:srgbClr val="0069B4"/>
      </a:accent2>
      <a:accent3>
        <a:srgbClr val="009EDF"/>
      </a:accent3>
      <a:accent4>
        <a:srgbClr val="784A99"/>
      </a:accent4>
      <a:accent5>
        <a:srgbClr val="F28F0F"/>
      </a:accent5>
      <a:accent6>
        <a:srgbClr val="F7C425"/>
      </a:accent6>
      <a:hlink>
        <a:srgbClr val="9D9D9C"/>
      </a:hlink>
      <a:folHlink>
        <a:srgbClr val="007CC1"/>
      </a:folHlink>
    </a:clrScheme>
    <a:fontScheme name="BILH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H_BIDMC_HMS_Widescreen_10_21_2019" id="{F1E699B9-AF08-4B3F-918B-B5A0BB7B7F5F}" vid="{35808CE8-46CD-4DDD-82A1-7656BC56C95F}"/>
    </a:ext>
  </a:extLst>
</a:theme>
</file>

<file path=ppt/theme/theme2.xml><?xml version="1.0" encoding="utf-8"?>
<a:theme xmlns:a="http://schemas.openxmlformats.org/drawingml/2006/main" name="Face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30466</TotalTime>
  <Words>1195</Words>
  <Application>Microsoft Office PowerPoint</Application>
  <PresentationFormat>Widescreen</PresentationFormat>
  <Paragraphs>164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Candara</vt:lpstr>
      <vt:lpstr>Symbol</vt:lpstr>
      <vt:lpstr>Times New Roman</vt:lpstr>
      <vt:lpstr>Trebuchet MS</vt:lpstr>
      <vt:lpstr>Wingdings</vt:lpstr>
      <vt:lpstr>Wingdings 3</vt:lpstr>
      <vt:lpstr>BILH_BIDMC_HMS_Widescreen_PPT (1)</vt:lpstr>
      <vt:lpstr>Facet</vt:lpstr>
      <vt:lpstr>GME Coordinator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GME Orientation &amp; Onboarding</vt:lpstr>
      <vt:lpstr>PowerPoint Presentation</vt:lpstr>
      <vt:lpstr>PowerPoint Presentation</vt:lpstr>
      <vt:lpstr>IT &amp; Clinical Access Timeline</vt:lpstr>
      <vt:lpstr>Anticipated Fields Needed for Bulk Upload</vt:lpstr>
      <vt:lpstr>EPIC Training</vt:lpstr>
      <vt:lpstr>Rotator Process for IT Account Access </vt:lpstr>
      <vt:lpstr>PowerPoint Presentation</vt:lpstr>
      <vt:lpstr>PowerPoint Presentation</vt:lpstr>
      <vt:lpstr>PowerPoint Presentation</vt:lpstr>
      <vt:lpstr>PowerPoint Presentation</vt:lpstr>
      <vt:lpstr>MedHub Training Sessions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GMEC Wellness Update</dc:title>
  <dc:creator>Parris,Ritika S  (HMFP - HMFP Medicine)</dc:creator>
  <cp:lastModifiedBy>Ezekwelu, Olivia (BIDMC - Academic Affairs)</cp:lastModifiedBy>
  <cp:revision>245</cp:revision>
  <dcterms:created xsi:type="dcterms:W3CDTF">2021-10-24T16:11:59Z</dcterms:created>
  <dcterms:modified xsi:type="dcterms:W3CDTF">2024-05-09T20:28:10Z</dcterms:modified>
</cp:coreProperties>
</file>