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7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6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D9546F7-4A89-4702-BD5D-C18E9757A35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6DD9731-7977-4DF6-829E-911DA1D77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7C38-440A-4696-AB4A-BFFD108B9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BIDMC Duty Hour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F99B5-E3EE-49B5-B05A-9C37DEDA45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Alessandra Alvarez Hinojosa, GME Accreditation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10786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044D8-D80F-417D-AA20-8CFBE23D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months do they report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2DD6-84F0-4C99-83B7-703A5BED1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743200"/>
            <a:ext cx="10753725" cy="30346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243121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45894-835B-42A8-9344-DA84BD8A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these evaluations go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FD2FF-D773-4CFA-90BD-4C72508F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641600"/>
            <a:ext cx="10753725" cy="31362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 September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 January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 April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Deadline: 2 weeks to complete it</a:t>
            </a:r>
          </a:p>
        </p:txBody>
      </p:sp>
    </p:spTree>
    <p:extLst>
      <p:ext uri="{BB962C8B-B14F-4D97-AF65-F5344CB8AC3E}">
        <p14:creationId xmlns:p14="http://schemas.microsoft.com/office/powerpoint/2010/main" val="65382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3CA8-AC1A-4D3F-8E4F-19B09AF9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859A-2E6E-4D4E-BBCF-F614E012C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 accurate schedule activity for these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Submit LOA, Vacations, Sick </a:t>
            </a:r>
            <a:r>
              <a:rPr lang="en-US" dirty="0" err="1"/>
              <a:t>etc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Reminder your residents/fellows</a:t>
            </a:r>
          </a:p>
        </p:txBody>
      </p:sp>
    </p:spTree>
    <p:extLst>
      <p:ext uri="{BB962C8B-B14F-4D97-AF65-F5344CB8AC3E}">
        <p14:creationId xmlns:p14="http://schemas.microsoft.com/office/powerpoint/2010/main" val="358316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265EE2-12B8-4E10-ADA7-1B9746B2B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31" y="727841"/>
            <a:ext cx="11870468" cy="54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BA9EAB-78EC-45F5-9140-9EA84EBA1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47" y="579218"/>
            <a:ext cx="11716105" cy="492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E17FC9-F38A-4109-A1B3-3FBB9CEB8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69" y="276388"/>
            <a:ext cx="11827347" cy="50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9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C0BEF9-4261-4B93-83A4-A54B16C1D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71" y="388718"/>
            <a:ext cx="11857252" cy="48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096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33</TotalTime>
  <Words>70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BIDMC Duty Hour</vt:lpstr>
      <vt:lpstr>What months do they report on?</vt:lpstr>
      <vt:lpstr>When do these evaluations go out?</vt:lpstr>
      <vt:lpstr>What you can do?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BIDMC Duty Hour</dc:title>
  <dc:creator>Alvarez Hinojosa, Alessandra (BIDMC - Academic Affairs)</dc:creator>
  <cp:lastModifiedBy>Alvarez Hinojosa, Alessandra (BIDMC - Academic Affairs)</cp:lastModifiedBy>
  <cp:revision>2</cp:revision>
  <dcterms:created xsi:type="dcterms:W3CDTF">2023-11-03T16:51:42Z</dcterms:created>
  <dcterms:modified xsi:type="dcterms:W3CDTF">2023-11-07T16:09:16Z</dcterms:modified>
</cp:coreProperties>
</file>