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D9546F7-4A89-4702-BD5D-C18E9757A35A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B6DD9731-7977-4DF6-829E-911DA1D77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775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6F7-4A89-4702-BD5D-C18E9757A35A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D9731-7977-4DF6-829E-911DA1D77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6F7-4A89-4702-BD5D-C18E9757A35A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D9731-7977-4DF6-829E-911DA1D77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16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6F7-4A89-4702-BD5D-C18E9757A35A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D9731-7977-4DF6-829E-911DA1D77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265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6F7-4A89-4702-BD5D-C18E9757A35A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D9731-7977-4DF6-829E-911DA1D77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28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6F7-4A89-4702-BD5D-C18E9757A35A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D9731-7977-4DF6-829E-911DA1D77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6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6F7-4A89-4702-BD5D-C18E9757A35A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D9731-7977-4DF6-829E-911DA1D77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002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6F7-4A89-4702-BD5D-C18E9757A35A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D9731-7977-4DF6-829E-911DA1D77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493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6F7-4A89-4702-BD5D-C18E9757A35A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D9731-7977-4DF6-829E-911DA1D77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6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46F7-4A89-4702-BD5D-C18E9757A35A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B6DD9731-7977-4DF6-829E-911DA1D77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04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D9546F7-4A89-4702-BD5D-C18E9757A35A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B6DD9731-7977-4DF6-829E-911DA1D77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D9546F7-4A89-4702-BD5D-C18E9757A35A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B6DD9731-7977-4DF6-829E-911DA1D77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2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37C38-440A-4696-AB4A-BFFD108B93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BIDMC Duty Hour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F99B5-E3EE-49B5-B05A-9C37DEDA45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Alessandra Alvarez Hinojosa, GME Accreditation Program Manager</a:t>
            </a:r>
          </a:p>
        </p:txBody>
      </p:sp>
    </p:spTree>
    <p:extLst>
      <p:ext uri="{BB962C8B-B14F-4D97-AF65-F5344CB8AC3E}">
        <p14:creationId xmlns:p14="http://schemas.microsoft.com/office/powerpoint/2010/main" val="107863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044D8-D80F-417D-AA20-8CFBE23DB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months do they report 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42DD6-84F0-4C99-83B7-703A5BED1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743200"/>
            <a:ext cx="10753725" cy="303466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August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December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March</a:t>
            </a:r>
          </a:p>
        </p:txBody>
      </p:sp>
    </p:spTree>
    <p:extLst>
      <p:ext uri="{BB962C8B-B14F-4D97-AF65-F5344CB8AC3E}">
        <p14:creationId xmlns:p14="http://schemas.microsoft.com/office/powerpoint/2010/main" val="2431218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45894-835B-42A8-9344-DA84BD8A0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 these evaluations go 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FD2FF-D773-4CFA-90BD-4C72508F0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641600"/>
            <a:ext cx="10753725" cy="313626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of September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of January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of April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Deadline: 2 weeks to complete it</a:t>
            </a:r>
          </a:p>
        </p:txBody>
      </p:sp>
    </p:spTree>
    <p:extLst>
      <p:ext uri="{BB962C8B-B14F-4D97-AF65-F5344CB8AC3E}">
        <p14:creationId xmlns:p14="http://schemas.microsoft.com/office/powerpoint/2010/main" val="653829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33CA8-AC1A-4D3F-8E4F-19B09AF98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can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6859A-2E6E-4D4E-BBCF-F614E012C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Complete accurate schedule activity for these months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Submit LOA, Vacations, Sick </a:t>
            </a:r>
            <a:r>
              <a:rPr lang="en-US" dirty="0" err="1"/>
              <a:t>etc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Reminder your residents/fellows</a:t>
            </a:r>
          </a:p>
        </p:txBody>
      </p:sp>
    </p:spTree>
    <p:extLst>
      <p:ext uri="{BB962C8B-B14F-4D97-AF65-F5344CB8AC3E}">
        <p14:creationId xmlns:p14="http://schemas.microsoft.com/office/powerpoint/2010/main" val="3583161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5265EE2-12B8-4E10-ADA7-1B9746B2BF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231" y="727841"/>
            <a:ext cx="11870468" cy="5402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47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0BA9EAB-78EC-45F5-9140-9EA84EBA1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947" y="579218"/>
            <a:ext cx="11716105" cy="492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67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8E17FC9-F38A-4109-A1B3-3FBB9CEB86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969" y="276388"/>
            <a:ext cx="11827347" cy="505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092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C0BEF9-4261-4B93-83A4-A54B16C1D0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371" y="388718"/>
            <a:ext cx="11857252" cy="488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90969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33</TotalTime>
  <Words>70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 Light</vt:lpstr>
      <vt:lpstr>Metropolitan</vt:lpstr>
      <vt:lpstr>BIDMC Duty Hour</vt:lpstr>
      <vt:lpstr>What months do they report on?</vt:lpstr>
      <vt:lpstr>When do these evaluations go out?</vt:lpstr>
      <vt:lpstr>What you can do?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BIDMC Duty Hour</dc:title>
  <dc:creator>Alvarez Hinojosa, Alessandra (BIDMC - Academic Affairs)</dc:creator>
  <cp:lastModifiedBy>Alvarez Hinojosa, Alessandra (BIDMC - Academic Affairs)</cp:lastModifiedBy>
  <cp:revision>2</cp:revision>
  <dcterms:created xsi:type="dcterms:W3CDTF">2023-11-03T16:51:42Z</dcterms:created>
  <dcterms:modified xsi:type="dcterms:W3CDTF">2023-11-07T16:09:16Z</dcterms:modified>
</cp:coreProperties>
</file>